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Head way beginner student book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b="1" dirty="0" smtClean="0">
                <a:solidFill>
                  <a:schemeClr val="tx1"/>
                </a:solidFill>
              </a:rPr>
              <a:t>مادة اللغه الانكليزية لقسم اللغه الفرنسية</a:t>
            </a:r>
          </a:p>
          <a:p>
            <a:r>
              <a:rPr lang="ar-IQ" b="1" dirty="0" smtClean="0">
                <a:solidFill>
                  <a:schemeClr val="tx1"/>
                </a:solidFill>
              </a:rPr>
              <a:t>المحاضرة </a:t>
            </a:r>
            <a:r>
              <a:rPr lang="ar-IQ" b="1" dirty="0" smtClean="0">
                <a:solidFill>
                  <a:schemeClr val="tx1"/>
                </a:solidFill>
              </a:rPr>
              <a:t>السابعة </a:t>
            </a:r>
            <a:r>
              <a:rPr lang="ar-IQ" b="1" dirty="0" smtClean="0">
                <a:solidFill>
                  <a:schemeClr val="tx1"/>
                </a:solidFill>
              </a:rPr>
              <a:t>– المرحلة الاولى</a:t>
            </a:r>
          </a:p>
          <a:p>
            <a:r>
              <a:rPr lang="ar-IQ" b="1" dirty="0" smtClean="0">
                <a:solidFill>
                  <a:schemeClr val="tx1"/>
                </a:solidFill>
              </a:rPr>
              <a:t>استاذ المادة الاء خالد نصيف</a:t>
            </a:r>
          </a:p>
          <a:p>
            <a:endParaRPr lang="ar-IQ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71600"/>
            <a:ext cx="8229599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305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30579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21</Words>
  <Application>Microsoft Office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Head way beginner student book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4</cp:revision>
  <dcterms:created xsi:type="dcterms:W3CDTF">2006-08-16T00:00:00Z</dcterms:created>
  <dcterms:modified xsi:type="dcterms:W3CDTF">2018-02-23T19:25:55Z</dcterms:modified>
</cp:coreProperties>
</file>