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90B4C-C021-4A52-99EF-69AC34DB514E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1F4F-8B08-4BED-B2A2-4C04BFE9867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centralisation</a:t>
            </a:r>
            <a:r>
              <a:rPr lang="en-US" dirty="0" smtClean="0"/>
              <a:t> </a:t>
            </a:r>
            <a:r>
              <a:rPr lang="en-US" dirty="0" err="1" smtClean="0"/>
              <a:t>monarchique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ar-IQ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centralisation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monarchique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 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XVIIème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siècle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lˊautorité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Louis XIV et son premier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ministre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Richilieu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touche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domaine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IQ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culturel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fondation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delˊAcadémie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Française.Le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classicisme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 respect des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règles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doivent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permettrent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production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dˊœuvres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goût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inspirées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modèles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delˊart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antique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marqués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lˊéquilibre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la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mesure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les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règles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strictes.ie</a:t>
            </a:r>
            <a:endParaRPr lang="en-US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La centralisation monarchique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centralisation monarchique</dc:title>
  <dc:creator>Hp</dc:creator>
  <cp:lastModifiedBy>Hp</cp:lastModifiedBy>
  <cp:revision>3</cp:revision>
  <dcterms:created xsi:type="dcterms:W3CDTF">2018-04-06T10:00:44Z</dcterms:created>
  <dcterms:modified xsi:type="dcterms:W3CDTF">2018-04-06T10:21:05Z</dcterms:modified>
</cp:coreProperties>
</file>