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B9DB-356F-4136-A909-A2D48E739F2B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83D-4CD0-42CB-A6A2-B40C35BF72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B9DB-356F-4136-A909-A2D48E739F2B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83D-4CD0-42CB-A6A2-B40C35BF72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B9DB-356F-4136-A909-A2D48E739F2B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83D-4CD0-42CB-A6A2-B40C35BF72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B9DB-356F-4136-A909-A2D48E739F2B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83D-4CD0-42CB-A6A2-B40C35BF72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B9DB-356F-4136-A909-A2D48E739F2B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83D-4CD0-42CB-A6A2-B40C35BF72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B9DB-356F-4136-A909-A2D48E739F2B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83D-4CD0-42CB-A6A2-B40C35BF72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B9DB-356F-4136-A909-A2D48E739F2B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83D-4CD0-42CB-A6A2-B40C35BF72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B9DB-356F-4136-A909-A2D48E739F2B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83D-4CD0-42CB-A6A2-B40C35BF72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B9DB-356F-4136-A909-A2D48E739F2B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83D-4CD0-42CB-A6A2-B40C35BF72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B9DB-356F-4136-A909-A2D48E739F2B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83D-4CD0-42CB-A6A2-B40C35BF72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B9DB-356F-4136-A909-A2D48E739F2B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983D-4CD0-42CB-A6A2-B40C35BF72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CB9DB-356F-4136-A909-A2D48E739F2B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983D-4CD0-42CB-A6A2-B40C35BF728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i="1" u="sng" smtClean="0">
                <a:solidFill>
                  <a:schemeClr val="tx1"/>
                </a:solidFill>
              </a:rPr>
              <a:t>31.La </a:t>
            </a:r>
            <a:r>
              <a:rPr lang="en-US" sz="2200" b="1" i="1" u="sng" dirty="0" err="1" smtClean="0">
                <a:solidFill>
                  <a:schemeClr val="tx1"/>
                </a:solidFill>
              </a:rPr>
              <a:t>Pléiade</a:t>
            </a:r>
            <a:r>
              <a:rPr lang="en-US" sz="9600" dirty="0" smtClean="0">
                <a:solidFill>
                  <a:schemeClr val="tx1"/>
                </a:solidFill>
              </a:rPr>
              <a:t/>
            </a:r>
            <a:br>
              <a:rPr lang="en-US" sz="9600" dirty="0" smtClean="0">
                <a:solidFill>
                  <a:schemeClr val="tx1"/>
                </a:solidFill>
              </a:rPr>
            </a:br>
            <a:r>
              <a:rPr lang="en-US" sz="2000" b="1" i="1" dirty="0" err="1" smtClean="0">
                <a:solidFill>
                  <a:schemeClr val="tx1"/>
                </a:solidFill>
              </a:rPr>
              <a:t>cˊest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une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groupede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sept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grands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poètes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français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dela</a:t>
            </a:r>
            <a:r>
              <a:rPr lang="en-US" sz="2000" b="1" i="1" dirty="0" smtClean="0">
                <a:solidFill>
                  <a:schemeClr val="tx1"/>
                </a:solidFill>
              </a:rPr>
              <a:t> Renaissance.</a:t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r>
              <a:rPr lang="en-US" sz="2000" b="1" i="1" dirty="0" err="1" smtClean="0">
                <a:solidFill>
                  <a:schemeClr val="tx1"/>
                </a:solidFill>
              </a:rPr>
              <a:t>Ces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poètes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sont:Baïf,Tyard,Dorat,Ronsard,De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Bellay,Belleau,Jodelle</a:t>
            </a:r>
            <a:r>
              <a:rPr lang="en-US" sz="9600" dirty="0" smtClean="0">
                <a:solidFill>
                  <a:schemeClr val="tx1"/>
                </a:solidFill>
              </a:rPr>
              <a:t>.</a:t>
            </a:r>
            <a:br>
              <a:rPr lang="en-US" sz="9600" dirty="0" smtClean="0">
                <a:solidFill>
                  <a:schemeClr val="tx1"/>
                </a:solidFill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31.La Pléiade cˊest une groupede sept grands poètes français dela Renaissance. Ces poètes sont:Baïf,Tyard,Dorat,Ronsard,De Bellay,Belleau,Jodelle.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30.La Pléiade cˊest une groupede sept grands poètes français dela Renaissance. Ces poètes sont:Baïf,Tyard,Dorat,Ronsard,De Bellay,Belleau,Jodelle. </dc:title>
  <dc:creator>Hp</dc:creator>
  <cp:lastModifiedBy>Hp</cp:lastModifiedBy>
  <cp:revision>2</cp:revision>
  <dcterms:created xsi:type="dcterms:W3CDTF">2018-01-17T07:44:18Z</dcterms:created>
  <dcterms:modified xsi:type="dcterms:W3CDTF">2018-02-06T21:46:22Z</dcterms:modified>
</cp:coreProperties>
</file>