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4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F3725F3E-3DBF-4DA9-AC30-35EAA87E743B}" type="datetimeFigureOut">
              <a:rPr lang="ar-IQ" smtClean="0"/>
              <a:pPr/>
              <a:t>22/05/1439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B007E0A-3893-4EDF-B798-D42937F8B844}"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3725F3E-3DBF-4DA9-AC30-35EAA87E743B}" type="datetimeFigureOut">
              <a:rPr lang="ar-IQ" smtClean="0"/>
              <a:pPr/>
              <a:t>22/05/1439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B007E0A-3893-4EDF-B798-D42937F8B844}"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3725F3E-3DBF-4DA9-AC30-35EAA87E743B}" type="datetimeFigureOut">
              <a:rPr lang="ar-IQ" smtClean="0"/>
              <a:pPr/>
              <a:t>22/05/1439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B007E0A-3893-4EDF-B798-D42937F8B844}"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3725F3E-3DBF-4DA9-AC30-35EAA87E743B}" type="datetimeFigureOut">
              <a:rPr lang="ar-IQ" smtClean="0"/>
              <a:pPr/>
              <a:t>22/05/1439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B007E0A-3893-4EDF-B798-D42937F8B844}"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3725F3E-3DBF-4DA9-AC30-35EAA87E743B}" type="datetimeFigureOut">
              <a:rPr lang="ar-IQ" smtClean="0"/>
              <a:pPr/>
              <a:t>22/05/1439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B007E0A-3893-4EDF-B798-D42937F8B844}"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F3725F3E-3DBF-4DA9-AC30-35EAA87E743B}" type="datetimeFigureOut">
              <a:rPr lang="ar-IQ" smtClean="0"/>
              <a:pPr/>
              <a:t>22/05/1439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B007E0A-3893-4EDF-B798-D42937F8B844}"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F3725F3E-3DBF-4DA9-AC30-35EAA87E743B}" type="datetimeFigureOut">
              <a:rPr lang="ar-IQ" smtClean="0"/>
              <a:pPr/>
              <a:t>22/05/1439</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7B007E0A-3893-4EDF-B798-D42937F8B844}"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F3725F3E-3DBF-4DA9-AC30-35EAA87E743B}" type="datetimeFigureOut">
              <a:rPr lang="ar-IQ" smtClean="0"/>
              <a:pPr/>
              <a:t>22/05/1439</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7B007E0A-3893-4EDF-B798-D42937F8B844}"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3725F3E-3DBF-4DA9-AC30-35EAA87E743B}" type="datetimeFigureOut">
              <a:rPr lang="ar-IQ" smtClean="0"/>
              <a:pPr/>
              <a:t>22/05/1439</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7B007E0A-3893-4EDF-B798-D42937F8B844}"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3725F3E-3DBF-4DA9-AC30-35EAA87E743B}" type="datetimeFigureOut">
              <a:rPr lang="ar-IQ" smtClean="0"/>
              <a:pPr/>
              <a:t>22/05/1439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B007E0A-3893-4EDF-B798-D42937F8B844}"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3725F3E-3DBF-4DA9-AC30-35EAA87E743B}" type="datetimeFigureOut">
              <a:rPr lang="ar-IQ" smtClean="0"/>
              <a:pPr/>
              <a:t>22/05/1439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B007E0A-3893-4EDF-B798-D42937F8B844}"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3725F3E-3DBF-4DA9-AC30-35EAA87E743B}" type="datetimeFigureOut">
              <a:rPr lang="ar-IQ" smtClean="0"/>
              <a:pPr/>
              <a:t>22/05/1439</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B007E0A-3893-4EDF-B798-D42937F8B844}"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en-US" sz="2200" b="1" i="1" u="sng" dirty="0" smtClean="0">
                <a:solidFill>
                  <a:schemeClr val="tx1"/>
                </a:solidFill>
                <a:latin typeface="+mj-lt"/>
                <a:ea typeface="+mj-ea"/>
                <a:cs typeface="+mj-cs"/>
              </a:rPr>
              <a:t>22.L</a:t>
            </a:r>
            <a:r>
              <a:rPr lang="en-US" sz="2200" b="1" i="1" u="sng" dirty="0" smtClean="0">
                <a:solidFill>
                  <a:schemeClr val="tx1"/>
                </a:solidFill>
                <a:latin typeface="+mj-lt"/>
                <a:ea typeface="+mj-ea"/>
                <a:cs typeface="+mj-cs"/>
              </a:rPr>
              <a:t>ˊart </a:t>
            </a:r>
            <a:r>
              <a:rPr lang="en-US" sz="2200" b="1" i="1" u="sng" dirty="0" err="1" smtClean="0">
                <a:solidFill>
                  <a:schemeClr val="tx1"/>
                </a:solidFill>
                <a:latin typeface="+mj-lt"/>
                <a:ea typeface="+mj-ea"/>
                <a:cs typeface="+mj-cs"/>
              </a:rPr>
              <a:t>dramatique</a:t>
            </a:r>
            <a:r>
              <a:rPr lang="en-US" sz="9600" dirty="0" smtClean="0">
                <a:solidFill>
                  <a:schemeClr val="tx1"/>
                </a:solidFill>
                <a:latin typeface="+mj-lt"/>
                <a:ea typeface="+mj-ea"/>
                <a:cs typeface="+mj-cs"/>
              </a:rPr>
              <a:t/>
            </a:r>
            <a:br>
              <a:rPr lang="en-US" sz="9600" dirty="0" smtClean="0">
                <a:solidFill>
                  <a:schemeClr val="tx1"/>
                </a:solidFill>
                <a:latin typeface="+mj-lt"/>
                <a:ea typeface="+mj-ea"/>
                <a:cs typeface="+mj-cs"/>
              </a:rPr>
            </a:br>
            <a:r>
              <a:rPr lang="en-US" sz="2000" b="1" dirty="0" err="1" smtClean="0">
                <a:solidFill>
                  <a:schemeClr val="tx1"/>
                </a:solidFill>
                <a:latin typeface="+mj-lt"/>
                <a:ea typeface="+mj-ea"/>
                <a:cs typeface="+mj-cs"/>
              </a:rPr>
              <a:t>A.Le</a:t>
            </a:r>
            <a:r>
              <a:rPr lang="en-US" sz="2000" b="1" dirty="0" smtClean="0">
                <a:solidFill>
                  <a:schemeClr val="tx1"/>
                </a:solidFill>
                <a:latin typeface="+mj-lt"/>
                <a:ea typeface="+mj-ea"/>
                <a:cs typeface="+mj-cs"/>
              </a:rPr>
              <a:t> </a:t>
            </a:r>
            <a:r>
              <a:rPr lang="en-US" sz="2000" b="1" dirty="0" err="1" smtClean="0">
                <a:solidFill>
                  <a:schemeClr val="tx1"/>
                </a:solidFill>
                <a:latin typeface="+mj-lt"/>
                <a:ea typeface="+mj-ea"/>
                <a:cs typeface="+mj-cs"/>
              </a:rPr>
              <a:t>théâtre</a:t>
            </a:r>
            <a:r>
              <a:rPr lang="en-US" sz="2000" b="1" dirty="0" smtClean="0">
                <a:solidFill>
                  <a:schemeClr val="tx1"/>
                </a:solidFill>
                <a:latin typeface="+mj-lt"/>
                <a:ea typeface="+mj-ea"/>
                <a:cs typeface="+mj-cs"/>
              </a:rPr>
              <a:t> </a:t>
            </a:r>
            <a:r>
              <a:rPr lang="en-US" sz="2000" b="1" dirty="0" err="1" smtClean="0">
                <a:solidFill>
                  <a:schemeClr val="tx1"/>
                </a:solidFill>
                <a:latin typeface="+mj-lt"/>
                <a:ea typeface="+mj-ea"/>
                <a:cs typeface="+mj-cs"/>
              </a:rPr>
              <a:t>religieux</a:t>
            </a:r>
            <a:r>
              <a:rPr lang="en-US" sz="2000" b="1" dirty="0" smtClean="0">
                <a:solidFill>
                  <a:schemeClr val="tx1"/>
                </a:solidFill>
                <a:latin typeface="+mj-lt"/>
                <a:ea typeface="+mj-ea"/>
                <a:cs typeface="+mj-cs"/>
              </a:rPr>
              <a:t>: la </a:t>
            </a:r>
            <a:r>
              <a:rPr lang="en-US" sz="2000" b="1" dirty="0" err="1" smtClean="0">
                <a:solidFill>
                  <a:schemeClr val="tx1"/>
                </a:solidFill>
                <a:latin typeface="+mj-lt"/>
                <a:ea typeface="+mj-ea"/>
                <a:cs typeface="+mj-cs"/>
              </a:rPr>
              <a:t>culte</a:t>
            </a:r>
            <a:r>
              <a:rPr lang="en-US" sz="2000" b="1" dirty="0" smtClean="0">
                <a:solidFill>
                  <a:schemeClr val="tx1"/>
                </a:solidFill>
                <a:latin typeface="+mj-lt"/>
                <a:ea typeface="+mj-ea"/>
                <a:cs typeface="+mj-cs"/>
              </a:rPr>
              <a:t> </a:t>
            </a:r>
            <a:r>
              <a:rPr lang="en-US" sz="2000" b="1" dirty="0" err="1" smtClean="0">
                <a:solidFill>
                  <a:schemeClr val="tx1"/>
                </a:solidFill>
                <a:latin typeface="+mj-lt"/>
                <a:ea typeface="+mj-ea"/>
                <a:cs typeface="+mj-cs"/>
              </a:rPr>
              <a:t>est</a:t>
            </a:r>
            <a:r>
              <a:rPr lang="en-US" sz="2000" b="1" dirty="0" smtClean="0">
                <a:solidFill>
                  <a:schemeClr val="tx1"/>
                </a:solidFill>
                <a:latin typeface="+mj-lt"/>
                <a:ea typeface="+mj-ea"/>
                <a:cs typeface="+mj-cs"/>
              </a:rPr>
              <a:t> </a:t>
            </a:r>
            <a:r>
              <a:rPr lang="en-US" sz="2000" b="1" dirty="0" err="1" smtClean="0">
                <a:solidFill>
                  <a:schemeClr val="tx1"/>
                </a:solidFill>
                <a:latin typeface="+mj-lt"/>
                <a:ea typeface="+mj-ea"/>
                <a:cs typeface="+mj-cs"/>
              </a:rPr>
              <a:t>lˊorigine</a:t>
            </a:r>
            <a:r>
              <a:rPr lang="en-US" sz="2000" b="1" dirty="0" smtClean="0">
                <a:solidFill>
                  <a:schemeClr val="tx1"/>
                </a:solidFill>
                <a:latin typeface="+mj-lt"/>
                <a:ea typeface="+mj-ea"/>
                <a:cs typeface="+mj-cs"/>
              </a:rPr>
              <a:t> du </a:t>
            </a:r>
            <a:r>
              <a:rPr lang="en-US" sz="2000" b="1" dirty="0" err="1" smtClean="0">
                <a:solidFill>
                  <a:schemeClr val="tx1"/>
                </a:solidFill>
                <a:latin typeface="+mj-lt"/>
                <a:ea typeface="+mj-ea"/>
                <a:cs typeface="+mj-cs"/>
              </a:rPr>
              <a:t>théâtre</a:t>
            </a:r>
            <a:r>
              <a:rPr lang="en-US" sz="2000" b="1" dirty="0" smtClean="0">
                <a:solidFill>
                  <a:schemeClr val="tx1"/>
                </a:solidFill>
                <a:latin typeface="+mj-lt"/>
                <a:ea typeface="+mj-ea"/>
                <a:cs typeface="+mj-cs"/>
              </a:rPr>
              <a:t> </a:t>
            </a:r>
            <a:r>
              <a:rPr lang="en-US" sz="2000" b="1" dirty="0" err="1" smtClean="0">
                <a:solidFill>
                  <a:schemeClr val="tx1"/>
                </a:solidFill>
                <a:latin typeface="+mj-lt"/>
                <a:ea typeface="+mj-ea"/>
                <a:cs typeface="+mj-cs"/>
              </a:rPr>
              <a:t>français</a:t>
            </a:r>
            <a:r>
              <a:rPr lang="en-US" sz="2000" b="1" dirty="0" smtClean="0">
                <a:solidFill>
                  <a:schemeClr val="tx1"/>
                </a:solidFill>
                <a:latin typeface="+mj-lt"/>
                <a:ea typeface="+mj-ea"/>
                <a:cs typeface="+mj-cs"/>
              </a:rPr>
              <a:t> </a:t>
            </a:r>
            <a:r>
              <a:rPr lang="en-US" sz="2000" b="1" dirty="0" smtClean="0">
                <a:solidFill>
                  <a:schemeClr val="tx1"/>
                </a:solidFill>
                <a:latin typeface="+mj-lt"/>
                <a:ea typeface="+mj-ea"/>
                <a:cs typeface="+mj-cs"/>
              </a:rPr>
              <a:t>.</a:t>
            </a:r>
            <a:r>
              <a:rPr lang="en-US" sz="2000" b="1" dirty="0" err="1" smtClean="0">
                <a:solidFill>
                  <a:schemeClr val="tx1"/>
                </a:solidFill>
                <a:latin typeface="+mj-lt"/>
                <a:ea typeface="+mj-ea"/>
                <a:cs typeface="+mj-cs"/>
              </a:rPr>
              <a:t>ce</a:t>
            </a:r>
            <a:r>
              <a:rPr lang="en-US" sz="2000" b="1" dirty="0" smtClean="0">
                <a:solidFill>
                  <a:schemeClr val="tx1"/>
                </a:solidFill>
                <a:latin typeface="+mj-lt"/>
                <a:ea typeface="+mj-ea"/>
                <a:cs typeface="+mj-cs"/>
              </a:rPr>
              <a:t> </a:t>
            </a:r>
            <a:r>
              <a:rPr lang="en-US" sz="2000" b="1" dirty="0" err="1" smtClean="0">
                <a:solidFill>
                  <a:schemeClr val="tx1"/>
                </a:solidFill>
                <a:latin typeface="+mj-lt"/>
                <a:ea typeface="+mj-ea"/>
                <a:cs typeface="+mj-cs"/>
              </a:rPr>
              <a:t>théâtre</a:t>
            </a:r>
            <a:r>
              <a:rPr lang="en-US" sz="2000" b="1" dirty="0" smtClean="0">
                <a:solidFill>
                  <a:schemeClr val="tx1"/>
                </a:solidFill>
                <a:latin typeface="+mj-lt"/>
                <a:ea typeface="+mj-ea"/>
                <a:cs typeface="+mj-cs"/>
              </a:rPr>
              <a:t> </a:t>
            </a:r>
            <a:r>
              <a:rPr lang="en-US" sz="2000" b="1" dirty="0" err="1" smtClean="0">
                <a:solidFill>
                  <a:schemeClr val="tx1"/>
                </a:solidFill>
                <a:latin typeface="+mj-lt"/>
                <a:ea typeface="+mj-ea"/>
                <a:cs typeface="+mj-cs"/>
              </a:rPr>
              <a:t>est</a:t>
            </a:r>
            <a:r>
              <a:rPr lang="en-US" sz="2000" b="1" dirty="0" smtClean="0">
                <a:solidFill>
                  <a:schemeClr val="tx1"/>
                </a:solidFill>
                <a:latin typeface="+mj-lt"/>
                <a:ea typeface="+mj-ea"/>
                <a:cs typeface="+mj-cs"/>
              </a:rPr>
              <a:t> </a:t>
            </a:r>
            <a:r>
              <a:rPr lang="en-US" sz="2000" b="1" dirty="0" err="1" smtClean="0">
                <a:solidFill>
                  <a:schemeClr val="tx1"/>
                </a:solidFill>
                <a:latin typeface="+mj-lt"/>
                <a:ea typeface="+mj-ea"/>
                <a:cs typeface="+mj-cs"/>
              </a:rPr>
              <a:t>né</a:t>
            </a:r>
            <a:r>
              <a:rPr lang="en-US" sz="2000" b="1" dirty="0" smtClean="0">
                <a:solidFill>
                  <a:schemeClr val="tx1"/>
                </a:solidFill>
                <a:latin typeface="+mj-lt"/>
                <a:ea typeface="+mj-ea"/>
                <a:cs typeface="+mj-cs"/>
              </a:rPr>
              <a:t> </a:t>
            </a:r>
            <a:r>
              <a:rPr lang="en-US" sz="2000" b="1" dirty="0" err="1" smtClean="0">
                <a:solidFill>
                  <a:schemeClr val="tx1"/>
                </a:solidFill>
                <a:latin typeface="+mj-lt"/>
                <a:ea typeface="+mj-ea"/>
                <a:cs typeface="+mj-cs"/>
              </a:rPr>
              <a:t>dans</a:t>
            </a:r>
            <a:r>
              <a:rPr lang="en-US" sz="2000" b="1" dirty="0" smtClean="0">
                <a:solidFill>
                  <a:schemeClr val="tx1"/>
                </a:solidFill>
                <a:latin typeface="+mj-lt"/>
                <a:ea typeface="+mj-ea"/>
                <a:cs typeface="+mj-cs"/>
              </a:rPr>
              <a:t> </a:t>
            </a:r>
            <a:r>
              <a:rPr lang="en-US" sz="2000" b="1" dirty="0" err="1" smtClean="0">
                <a:solidFill>
                  <a:schemeClr val="tx1"/>
                </a:solidFill>
                <a:latin typeface="+mj-lt"/>
                <a:ea typeface="+mj-ea"/>
                <a:cs typeface="+mj-cs"/>
              </a:rPr>
              <a:t>lˊéglise</a:t>
            </a:r>
            <a:r>
              <a:rPr lang="en-US" sz="2000" b="1" dirty="0" smtClean="0">
                <a:solidFill>
                  <a:schemeClr val="tx1"/>
                </a:solidFill>
                <a:latin typeface="+mj-lt"/>
                <a:ea typeface="+mj-ea"/>
                <a:cs typeface="+mj-cs"/>
              </a:rPr>
              <a:t> et fait </a:t>
            </a:r>
            <a:r>
              <a:rPr lang="en-US" sz="2000" b="1" dirty="0" err="1" smtClean="0">
                <a:solidFill>
                  <a:schemeClr val="tx1"/>
                </a:solidFill>
                <a:latin typeface="+mj-lt"/>
                <a:ea typeface="+mj-ea"/>
                <a:cs typeface="+mj-cs"/>
              </a:rPr>
              <a:t>partie</a:t>
            </a:r>
            <a:r>
              <a:rPr lang="en-US" sz="2000" b="1" dirty="0" smtClean="0">
                <a:solidFill>
                  <a:schemeClr val="tx1"/>
                </a:solidFill>
                <a:latin typeface="+mj-lt"/>
                <a:ea typeface="+mj-ea"/>
                <a:cs typeface="+mj-cs"/>
              </a:rPr>
              <a:t> de </a:t>
            </a:r>
            <a:r>
              <a:rPr lang="en-US" sz="2000" b="1" dirty="0" err="1" smtClean="0">
                <a:solidFill>
                  <a:schemeClr val="tx1"/>
                </a:solidFill>
                <a:latin typeface="+mj-lt"/>
                <a:ea typeface="+mj-ea"/>
                <a:cs typeface="+mj-cs"/>
              </a:rPr>
              <a:t>lˊoffice.il</a:t>
            </a:r>
            <a:r>
              <a:rPr lang="en-US" sz="2000" b="1" dirty="0" smtClean="0">
                <a:solidFill>
                  <a:schemeClr val="tx1"/>
                </a:solidFill>
                <a:latin typeface="+mj-lt"/>
                <a:ea typeface="+mj-ea"/>
                <a:cs typeface="+mj-cs"/>
              </a:rPr>
              <a:t> se </a:t>
            </a:r>
            <a:r>
              <a:rPr lang="en-US" sz="2000" b="1" dirty="0" err="1" smtClean="0">
                <a:solidFill>
                  <a:schemeClr val="tx1"/>
                </a:solidFill>
                <a:latin typeface="+mj-lt"/>
                <a:ea typeface="+mj-ea"/>
                <a:cs typeface="+mj-cs"/>
              </a:rPr>
              <a:t>déroule</a:t>
            </a:r>
            <a:r>
              <a:rPr lang="en-US" sz="2000" b="1" dirty="0" smtClean="0">
                <a:solidFill>
                  <a:schemeClr val="tx1"/>
                </a:solidFill>
                <a:latin typeface="+mj-lt"/>
                <a:ea typeface="+mj-ea"/>
                <a:cs typeface="+mj-cs"/>
              </a:rPr>
              <a:t> </a:t>
            </a:r>
            <a:r>
              <a:rPr lang="en-US" sz="2000" b="1" dirty="0" err="1" smtClean="0">
                <a:solidFill>
                  <a:schemeClr val="tx1"/>
                </a:solidFill>
                <a:latin typeface="+mj-lt"/>
                <a:ea typeface="+mj-ea"/>
                <a:cs typeface="+mj-cs"/>
              </a:rPr>
              <a:t>dˊabord</a:t>
            </a:r>
            <a:r>
              <a:rPr lang="en-US" sz="2000" b="1" dirty="0" smtClean="0">
                <a:solidFill>
                  <a:schemeClr val="tx1"/>
                </a:solidFill>
                <a:latin typeface="+mj-lt"/>
                <a:ea typeface="+mj-ea"/>
                <a:cs typeface="+mj-cs"/>
              </a:rPr>
              <a:t> </a:t>
            </a:r>
            <a:r>
              <a:rPr lang="en-US" sz="2000" b="1" dirty="0" err="1" smtClean="0">
                <a:solidFill>
                  <a:schemeClr val="tx1"/>
                </a:solidFill>
                <a:latin typeface="+mj-lt"/>
                <a:ea typeface="+mj-ea"/>
                <a:cs typeface="+mj-cs"/>
              </a:rPr>
              <a:t>devant</a:t>
            </a:r>
            <a:r>
              <a:rPr lang="en-US" sz="2000" b="1" dirty="0" smtClean="0">
                <a:solidFill>
                  <a:schemeClr val="tx1"/>
                </a:solidFill>
                <a:latin typeface="+mj-lt"/>
                <a:ea typeface="+mj-ea"/>
                <a:cs typeface="+mj-cs"/>
              </a:rPr>
              <a:t> </a:t>
            </a:r>
            <a:r>
              <a:rPr lang="en-US" sz="2000" b="1" dirty="0" err="1" smtClean="0">
                <a:solidFill>
                  <a:schemeClr val="tx1"/>
                </a:solidFill>
                <a:latin typeface="+mj-lt"/>
                <a:ea typeface="+mj-ea"/>
                <a:cs typeface="+mj-cs"/>
              </a:rPr>
              <a:t>lˊautel</a:t>
            </a:r>
            <a:r>
              <a:rPr lang="en-US" sz="2000" b="1" dirty="0" smtClean="0">
                <a:solidFill>
                  <a:schemeClr val="tx1"/>
                </a:solidFill>
                <a:latin typeface="+mj-lt"/>
                <a:ea typeface="+mj-ea"/>
                <a:cs typeface="+mj-cs"/>
              </a:rPr>
              <a:t> </a:t>
            </a:r>
            <a:r>
              <a:rPr lang="en-US" sz="2000" b="1" dirty="0" err="1" smtClean="0">
                <a:solidFill>
                  <a:schemeClr val="tx1"/>
                </a:solidFill>
                <a:latin typeface="+mj-lt"/>
                <a:ea typeface="+mj-ea"/>
                <a:cs typeface="+mj-cs"/>
              </a:rPr>
              <a:t>àlˊoccasion</a:t>
            </a:r>
            <a:r>
              <a:rPr lang="en-US" sz="2000" b="1" dirty="0" smtClean="0">
                <a:solidFill>
                  <a:schemeClr val="tx1"/>
                </a:solidFill>
                <a:latin typeface="+mj-lt"/>
                <a:ea typeface="+mj-ea"/>
                <a:cs typeface="+mj-cs"/>
              </a:rPr>
              <a:t> des </a:t>
            </a:r>
            <a:r>
              <a:rPr lang="en-US" sz="2000" b="1" dirty="0" err="1" smtClean="0">
                <a:solidFill>
                  <a:schemeClr val="tx1"/>
                </a:solidFill>
                <a:latin typeface="+mj-lt"/>
                <a:ea typeface="+mj-ea"/>
                <a:cs typeface="+mj-cs"/>
              </a:rPr>
              <a:t>grandes</a:t>
            </a:r>
            <a:r>
              <a:rPr lang="en-US" sz="2000" b="1" dirty="0" smtClean="0">
                <a:solidFill>
                  <a:schemeClr val="tx1"/>
                </a:solidFill>
                <a:latin typeface="+mj-lt"/>
                <a:ea typeface="+mj-ea"/>
                <a:cs typeface="+mj-cs"/>
              </a:rPr>
              <a:t> fêtes </a:t>
            </a:r>
            <a:r>
              <a:rPr lang="en-US" sz="2000" b="1" dirty="0" err="1" smtClean="0">
                <a:solidFill>
                  <a:schemeClr val="tx1"/>
                </a:solidFill>
                <a:latin typeface="+mj-lt"/>
                <a:ea typeface="+mj-ea"/>
                <a:cs typeface="+mj-cs"/>
              </a:rPr>
              <a:t>religieuses</a:t>
            </a:r>
            <a:r>
              <a:rPr lang="en-US" sz="2000" b="1" dirty="0" smtClean="0">
                <a:solidFill>
                  <a:schemeClr val="tx1"/>
                </a:solidFill>
                <a:latin typeface="+mj-lt"/>
                <a:ea typeface="+mj-ea"/>
                <a:cs typeface="+mj-cs"/>
              </a:rPr>
              <a:t> </a:t>
            </a:r>
            <a:r>
              <a:rPr lang="en-US" sz="2000" b="1" dirty="0" err="1" smtClean="0">
                <a:solidFill>
                  <a:schemeClr val="tx1"/>
                </a:solidFill>
                <a:latin typeface="+mj-lt"/>
                <a:ea typeface="+mj-ea"/>
                <a:cs typeface="+mj-cs"/>
              </a:rPr>
              <a:t>comme</a:t>
            </a:r>
            <a:r>
              <a:rPr lang="en-US" sz="2000" b="1" dirty="0" smtClean="0">
                <a:solidFill>
                  <a:schemeClr val="tx1"/>
                </a:solidFill>
                <a:latin typeface="+mj-lt"/>
                <a:ea typeface="+mj-ea"/>
                <a:cs typeface="+mj-cs"/>
              </a:rPr>
              <a:t> </a:t>
            </a:r>
            <a:r>
              <a:rPr lang="en-US" sz="2000" b="1" dirty="0" err="1" smtClean="0">
                <a:solidFill>
                  <a:schemeClr val="tx1"/>
                </a:solidFill>
                <a:latin typeface="+mj-lt"/>
                <a:ea typeface="+mj-ea"/>
                <a:cs typeface="+mj-cs"/>
              </a:rPr>
              <a:t>Pâques</a:t>
            </a:r>
            <a:r>
              <a:rPr lang="en-US" sz="2000" b="1" dirty="0" smtClean="0">
                <a:solidFill>
                  <a:schemeClr val="tx1"/>
                </a:solidFill>
                <a:latin typeface="+mj-lt"/>
                <a:ea typeface="+mj-ea"/>
                <a:cs typeface="+mj-cs"/>
              </a:rPr>
              <a:t> et </a:t>
            </a:r>
            <a:r>
              <a:rPr lang="en-US" sz="2000" b="1" dirty="0" err="1" smtClean="0">
                <a:solidFill>
                  <a:schemeClr val="tx1"/>
                </a:solidFill>
                <a:latin typeface="+mj-lt"/>
                <a:ea typeface="+mj-ea"/>
                <a:cs typeface="+mj-cs"/>
              </a:rPr>
              <a:t>puis</a:t>
            </a:r>
            <a:r>
              <a:rPr lang="en-US" sz="2000" b="1" dirty="0" smtClean="0">
                <a:solidFill>
                  <a:schemeClr val="tx1"/>
                </a:solidFill>
                <a:latin typeface="+mj-lt"/>
                <a:ea typeface="+mj-ea"/>
                <a:cs typeface="+mj-cs"/>
              </a:rPr>
              <a:t> </a:t>
            </a:r>
            <a:r>
              <a:rPr lang="en-US" sz="2000" b="1" dirty="0" err="1" smtClean="0">
                <a:solidFill>
                  <a:schemeClr val="tx1"/>
                </a:solidFill>
                <a:latin typeface="+mj-lt"/>
                <a:ea typeface="+mj-ea"/>
                <a:cs typeface="+mj-cs"/>
              </a:rPr>
              <a:t>il</a:t>
            </a:r>
            <a:r>
              <a:rPr lang="en-US" sz="2000" b="1" dirty="0" smtClean="0">
                <a:solidFill>
                  <a:schemeClr val="tx1"/>
                </a:solidFill>
                <a:latin typeface="+mj-lt"/>
                <a:ea typeface="+mj-ea"/>
                <a:cs typeface="+mj-cs"/>
              </a:rPr>
              <a:t> </a:t>
            </a:r>
            <a:r>
              <a:rPr lang="en-US" sz="2000" b="1" dirty="0" err="1" smtClean="0">
                <a:solidFill>
                  <a:schemeClr val="tx1"/>
                </a:solidFill>
                <a:latin typeface="+mj-lt"/>
                <a:ea typeface="+mj-ea"/>
                <a:cs typeface="+mj-cs"/>
              </a:rPr>
              <a:t>est</a:t>
            </a:r>
            <a:r>
              <a:rPr lang="en-US" sz="2000" b="1" dirty="0" smtClean="0">
                <a:solidFill>
                  <a:schemeClr val="tx1"/>
                </a:solidFill>
                <a:latin typeface="+mj-lt"/>
                <a:ea typeface="+mj-ea"/>
                <a:cs typeface="+mj-cs"/>
              </a:rPr>
              <a:t> </a:t>
            </a:r>
            <a:r>
              <a:rPr lang="en-US" sz="2000" b="1" dirty="0" err="1" smtClean="0">
                <a:solidFill>
                  <a:schemeClr val="tx1"/>
                </a:solidFill>
                <a:latin typeface="+mj-lt"/>
                <a:ea typeface="+mj-ea"/>
                <a:cs typeface="+mj-cs"/>
              </a:rPr>
              <a:t>représenté</a:t>
            </a:r>
            <a:r>
              <a:rPr lang="en-US" sz="2000" b="1" dirty="0" smtClean="0">
                <a:solidFill>
                  <a:schemeClr val="tx1"/>
                </a:solidFill>
                <a:latin typeface="+mj-lt"/>
                <a:ea typeface="+mj-ea"/>
                <a:cs typeface="+mj-cs"/>
              </a:rPr>
              <a:t> </a:t>
            </a:r>
            <a:r>
              <a:rPr lang="en-US" sz="2000" b="1" dirty="0" err="1" smtClean="0">
                <a:solidFill>
                  <a:schemeClr val="tx1"/>
                </a:solidFill>
                <a:latin typeface="+mj-lt"/>
                <a:ea typeface="+mj-ea"/>
                <a:cs typeface="+mj-cs"/>
              </a:rPr>
              <a:t>sur</a:t>
            </a:r>
            <a:r>
              <a:rPr lang="en-US" sz="2000" b="1" dirty="0" smtClean="0">
                <a:solidFill>
                  <a:schemeClr val="tx1"/>
                </a:solidFill>
                <a:latin typeface="+mj-lt"/>
                <a:ea typeface="+mj-ea"/>
                <a:cs typeface="+mj-cs"/>
              </a:rPr>
              <a:t> le </a:t>
            </a:r>
            <a:r>
              <a:rPr lang="en-US" sz="2000" b="1" smtClean="0">
                <a:solidFill>
                  <a:schemeClr val="tx1"/>
                </a:solidFill>
                <a:latin typeface="+mj-lt"/>
                <a:ea typeface="+mj-ea"/>
                <a:cs typeface="+mj-cs"/>
              </a:rPr>
              <a:t>parvis.Le</a:t>
            </a:r>
            <a:r>
              <a:rPr lang="en-US" sz="2000" b="1" dirty="0" smtClean="0">
                <a:solidFill>
                  <a:schemeClr val="tx1"/>
                </a:solidFill>
                <a:latin typeface="+mj-lt"/>
                <a:ea typeface="+mj-ea"/>
                <a:cs typeface="+mj-cs"/>
              </a:rPr>
              <a:t> </a:t>
            </a:r>
            <a:r>
              <a:rPr lang="en-US" sz="2000" b="1" dirty="0" err="1" smtClean="0">
                <a:solidFill>
                  <a:schemeClr val="tx1"/>
                </a:solidFill>
                <a:latin typeface="+mj-lt"/>
                <a:ea typeface="+mj-ea"/>
                <a:cs typeface="+mj-cs"/>
              </a:rPr>
              <a:t>sujet</a:t>
            </a:r>
            <a:r>
              <a:rPr lang="en-US" sz="2000" b="1" dirty="0" smtClean="0">
                <a:solidFill>
                  <a:schemeClr val="tx1"/>
                </a:solidFill>
                <a:latin typeface="+mj-lt"/>
                <a:ea typeface="+mj-ea"/>
                <a:cs typeface="+mj-cs"/>
              </a:rPr>
              <a:t> principal de </a:t>
            </a:r>
            <a:r>
              <a:rPr lang="en-US" sz="2000" b="1" dirty="0" err="1" smtClean="0">
                <a:solidFill>
                  <a:schemeClr val="tx1"/>
                </a:solidFill>
                <a:latin typeface="+mj-lt"/>
                <a:ea typeface="+mj-ea"/>
                <a:cs typeface="+mj-cs"/>
              </a:rPr>
              <a:t>ce</a:t>
            </a:r>
            <a:r>
              <a:rPr lang="en-US" sz="2000" b="1" dirty="0" smtClean="0">
                <a:solidFill>
                  <a:schemeClr val="tx1"/>
                </a:solidFill>
                <a:latin typeface="+mj-lt"/>
                <a:ea typeface="+mj-ea"/>
                <a:cs typeface="+mj-cs"/>
              </a:rPr>
              <a:t> </a:t>
            </a:r>
            <a:r>
              <a:rPr lang="en-US" sz="2000" b="1" dirty="0" err="1" smtClean="0">
                <a:solidFill>
                  <a:schemeClr val="tx1"/>
                </a:solidFill>
                <a:latin typeface="+mj-lt"/>
                <a:ea typeface="+mj-ea"/>
                <a:cs typeface="+mj-cs"/>
              </a:rPr>
              <a:t>théâtre</a:t>
            </a:r>
            <a:r>
              <a:rPr lang="en-US" sz="2000" b="1" dirty="0" smtClean="0">
                <a:solidFill>
                  <a:schemeClr val="tx1"/>
                </a:solidFill>
                <a:latin typeface="+mj-lt"/>
                <a:ea typeface="+mj-ea"/>
                <a:cs typeface="+mj-cs"/>
              </a:rPr>
              <a:t> </a:t>
            </a:r>
            <a:r>
              <a:rPr lang="en-US" sz="2000" b="1" dirty="0" err="1" smtClean="0">
                <a:solidFill>
                  <a:schemeClr val="tx1"/>
                </a:solidFill>
                <a:latin typeface="+mj-lt"/>
                <a:ea typeface="+mj-ea"/>
                <a:cs typeface="+mj-cs"/>
              </a:rPr>
              <a:t>était</a:t>
            </a:r>
            <a:r>
              <a:rPr lang="en-US" sz="2000" b="1" dirty="0" smtClean="0">
                <a:solidFill>
                  <a:schemeClr val="tx1"/>
                </a:solidFill>
                <a:latin typeface="+mj-lt"/>
                <a:ea typeface="+mj-ea"/>
                <a:cs typeface="+mj-cs"/>
              </a:rPr>
              <a:t>: </a:t>
            </a:r>
            <a:br>
              <a:rPr lang="en-US" sz="2000" b="1" dirty="0" smtClean="0">
                <a:solidFill>
                  <a:schemeClr val="tx1"/>
                </a:solidFill>
                <a:latin typeface="+mj-lt"/>
                <a:ea typeface="+mj-ea"/>
                <a:cs typeface="+mj-cs"/>
              </a:rPr>
            </a:br>
            <a:r>
              <a:rPr lang="en-US" sz="2000" b="1" dirty="0" smtClean="0">
                <a:solidFill>
                  <a:schemeClr val="tx1"/>
                </a:solidFill>
                <a:latin typeface="+mj-lt"/>
                <a:ea typeface="+mj-ea"/>
                <a:cs typeface="+mj-cs"/>
              </a:rPr>
              <a:t>                                                                                                     </a:t>
            </a:r>
            <a:br>
              <a:rPr lang="en-US" sz="2000" b="1" dirty="0" smtClean="0">
                <a:solidFill>
                  <a:schemeClr val="tx1"/>
                </a:solidFill>
                <a:latin typeface="+mj-lt"/>
                <a:ea typeface="+mj-ea"/>
                <a:cs typeface="+mj-cs"/>
              </a:rPr>
            </a:br>
            <a:r>
              <a:rPr lang="en-US" sz="2000" b="1" dirty="0" smtClean="0">
                <a:solidFill>
                  <a:schemeClr val="tx1"/>
                </a:solidFill>
                <a:latin typeface="+mj-lt"/>
                <a:ea typeface="+mj-ea"/>
                <a:cs typeface="+mj-cs"/>
              </a:rPr>
              <a:t>1.La vie de </a:t>
            </a:r>
            <a:r>
              <a:rPr lang="en-US" sz="2000" b="1" dirty="0" err="1" smtClean="0">
                <a:solidFill>
                  <a:schemeClr val="tx1"/>
                </a:solidFill>
                <a:latin typeface="+mj-lt"/>
                <a:ea typeface="+mj-ea"/>
                <a:cs typeface="+mj-cs"/>
              </a:rPr>
              <a:t>Jésus</a:t>
            </a:r>
            <a:r>
              <a:rPr lang="en-US" sz="2000" b="1" dirty="0" smtClean="0">
                <a:solidFill>
                  <a:schemeClr val="tx1"/>
                </a:solidFill>
                <a:latin typeface="+mj-lt"/>
                <a:ea typeface="+mj-ea"/>
                <a:cs typeface="+mj-cs"/>
              </a:rPr>
              <a:t>.                                                                                                        </a:t>
            </a:r>
            <a:br>
              <a:rPr lang="en-US" sz="2000" b="1" dirty="0" smtClean="0">
                <a:solidFill>
                  <a:schemeClr val="tx1"/>
                </a:solidFill>
                <a:latin typeface="+mj-lt"/>
                <a:ea typeface="+mj-ea"/>
                <a:cs typeface="+mj-cs"/>
              </a:rPr>
            </a:br>
            <a:r>
              <a:rPr lang="en-US" sz="2000" b="1" dirty="0" smtClean="0">
                <a:solidFill>
                  <a:schemeClr val="tx1"/>
                </a:solidFill>
                <a:latin typeface="+mj-lt"/>
                <a:ea typeface="+mj-ea"/>
                <a:cs typeface="+mj-cs"/>
              </a:rPr>
              <a:t>2.La vie des saints                                                                                                     </a:t>
            </a:r>
            <a:br>
              <a:rPr lang="en-US" sz="2000" b="1" dirty="0" smtClean="0">
                <a:solidFill>
                  <a:schemeClr val="tx1"/>
                </a:solidFill>
                <a:latin typeface="+mj-lt"/>
                <a:ea typeface="+mj-ea"/>
                <a:cs typeface="+mj-cs"/>
              </a:rPr>
            </a:br>
            <a:r>
              <a:rPr lang="en-US" sz="2000" b="1" dirty="0" smtClean="0">
                <a:solidFill>
                  <a:schemeClr val="tx1"/>
                </a:solidFill>
                <a:latin typeface="+mj-lt"/>
                <a:ea typeface="+mj-ea"/>
                <a:cs typeface="+mj-cs"/>
              </a:rPr>
              <a:t>                                                                                                      </a:t>
            </a:r>
            <a:r>
              <a:rPr lang="ar-IQ" sz="2000" b="1" dirty="0" smtClean="0">
                <a:solidFill>
                  <a:schemeClr val="tx1"/>
                </a:solidFill>
                <a:latin typeface="+mj-lt"/>
                <a:ea typeface="+mj-ea"/>
                <a:cs typeface="+mj-cs"/>
              </a:rPr>
              <a:t>                  </a:t>
            </a:r>
            <a:r>
              <a:rPr lang="en-US" sz="2000" b="1" dirty="0" smtClean="0">
                <a:solidFill>
                  <a:schemeClr val="tx1"/>
                </a:solidFill>
                <a:latin typeface="+mj-lt"/>
                <a:ea typeface="+mj-ea"/>
                <a:cs typeface="+mj-cs"/>
              </a:rPr>
              <a:t/>
            </a:r>
            <a:br>
              <a:rPr lang="en-US" sz="2000" b="1" dirty="0" smtClean="0">
                <a:solidFill>
                  <a:schemeClr val="tx1"/>
                </a:solidFill>
                <a:latin typeface="+mj-lt"/>
                <a:ea typeface="+mj-ea"/>
                <a:cs typeface="+mj-cs"/>
              </a:rPr>
            </a:br>
            <a:r>
              <a:rPr lang="ar-IQ" sz="2000" b="1" dirty="0" smtClean="0">
                <a:solidFill>
                  <a:schemeClr val="tx1"/>
                </a:solidFill>
                <a:latin typeface="+mj-lt"/>
                <a:ea typeface="+mj-ea"/>
                <a:cs typeface="+mj-cs"/>
              </a:rPr>
              <a:t>                                                                                              </a:t>
            </a:r>
            <a:r>
              <a:rPr lang="en-US" sz="2000" b="1" dirty="0" smtClean="0">
                <a:solidFill>
                  <a:schemeClr val="tx1"/>
                </a:solidFill>
                <a:latin typeface="+mj-lt"/>
                <a:ea typeface="+mj-ea"/>
                <a:cs typeface="+mj-cs"/>
              </a:rPr>
              <a:t>3.Les </a:t>
            </a:r>
            <a:r>
              <a:rPr lang="en-US" sz="2000" b="1" dirty="0" err="1" smtClean="0">
                <a:solidFill>
                  <a:schemeClr val="tx1"/>
                </a:solidFill>
                <a:latin typeface="+mj-lt"/>
                <a:ea typeface="+mj-ea"/>
                <a:cs typeface="+mj-cs"/>
              </a:rPr>
              <a:t>récits</a:t>
            </a:r>
            <a:r>
              <a:rPr lang="en-US" sz="2000" b="1" dirty="0" smtClean="0">
                <a:solidFill>
                  <a:schemeClr val="tx1"/>
                </a:solidFill>
                <a:latin typeface="+mj-lt"/>
                <a:ea typeface="+mj-ea"/>
                <a:cs typeface="+mj-cs"/>
              </a:rPr>
              <a:t> </a:t>
            </a:r>
            <a:r>
              <a:rPr lang="en-US" sz="2000" b="1" dirty="0" err="1" smtClean="0">
                <a:solidFill>
                  <a:schemeClr val="tx1"/>
                </a:solidFill>
                <a:latin typeface="+mj-lt"/>
                <a:ea typeface="+mj-ea"/>
                <a:cs typeface="+mj-cs"/>
              </a:rPr>
              <a:t>sacrés</a:t>
            </a:r>
            <a:r>
              <a:rPr lang="en-US" sz="2000" b="1" dirty="0" smtClean="0">
                <a:solidFill>
                  <a:schemeClr val="tx1"/>
                </a:solidFill>
                <a:latin typeface="+mj-lt"/>
                <a:ea typeface="+mj-ea"/>
                <a:cs typeface="+mj-cs"/>
              </a:rPr>
              <a:t/>
            </a:r>
            <a:br>
              <a:rPr lang="en-US" sz="2000" b="1" dirty="0" smtClean="0">
                <a:solidFill>
                  <a:schemeClr val="tx1"/>
                </a:solidFill>
                <a:latin typeface="+mj-lt"/>
                <a:ea typeface="+mj-ea"/>
                <a:cs typeface="+mj-cs"/>
              </a:rPr>
            </a:br>
            <a:endParaRPr lang="ar-IQ" sz="2000" b="1" dirty="0"/>
          </a:p>
        </p:txBody>
      </p:sp>
      <p:sp>
        <p:nvSpPr>
          <p:cNvPr id="3" name="عنوان فرعي 2"/>
          <p:cNvSpPr>
            <a:spLocks noGrp="1"/>
          </p:cNvSpPr>
          <p:nvPr>
            <p:ph type="subTitle" idx="1"/>
          </p:nvPr>
        </p:nvSpPr>
        <p:spPr/>
        <p:txBody>
          <a:bodyPr/>
          <a:lstStyle/>
          <a:p>
            <a:endParaRPr lang="ar-IQ"/>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4</Words>
  <Application>Microsoft Office PowerPoint</Application>
  <PresentationFormat>عرض على الشاشة (3:4)‏</PresentationFormat>
  <Paragraphs>1</Paragraphs>
  <Slides>1</Slides>
  <Notes>0</Notes>
  <HiddenSlides>0</HiddenSlides>
  <MMClips>0</MMClips>
  <ScaleCrop>false</ScaleCrop>
  <HeadingPairs>
    <vt:vector size="4" baseType="variant">
      <vt:variant>
        <vt:lpstr>سمة</vt:lpstr>
      </vt:variant>
      <vt:variant>
        <vt:i4>1</vt:i4>
      </vt:variant>
      <vt:variant>
        <vt:lpstr>عناوين الشرائح</vt:lpstr>
      </vt:variant>
      <vt:variant>
        <vt:i4>1</vt:i4>
      </vt:variant>
    </vt:vector>
  </HeadingPairs>
  <TitlesOfParts>
    <vt:vector size="2" baseType="lpstr">
      <vt:lpstr>سمة Office</vt:lpstr>
      <vt:lpstr>22.Lˊart dramatique A.Le théâtre religieux: la culte est lˊorigine du théâtre français .ce théâtre est né dans lˊéglise et fait partie de lˊoffice.il se déroule dˊabord devant lˊautel àlˊoccasion des grandes fêtes religieuses comme Pâques et puis il est représenté sur le parvis.Le sujet principal de ce théâtre était:                                                                                                        1.La vie de Jésus.                                                                                                         2.La vie des saints                                                                                                                                                                                                                                                                                                                             3.Les récits sacrés </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21.Lˊart dramatique A.Le théâtre religieux: la culte est lˊorigine du théâtre français .Le sujet principal de ce théâtre était:                                                                                                        1.La vie de Jésus.                                                                                                         2.La vie des saints                                                                                                                                                                                                                                                                                                                             3.Les récits sacrés </dc:title>
  <dc:creator>Hp</dc:creator>
  <cp:lastModifiedBy>Hp</cp:lastModifiedBy>
  <cp:revision>2</cp:revision>
  <dcterms:created xsi:type="dcterms:W3CDTF">2018-01-17T05:57:26Z</dcterms:created>
  <dcterms:modified xsi:type="dcterms:W3CDTF">2018-02-06T21:12:59Z</dcterms:modified>
</cp:coreProperties>
</file>