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6" r:id="rId16"/>
    <p:sldId id="270" r:id="rId17"/>
    <p:sldId id="271" r:id="rId18"/>
    <p:sldId id="272" r:id="rId19"/>
    <p:sldId id="276" r:id="rId20"/>
    <p:sldId id="273" r:id="rId21"/>
    <p:sldId id="274" r:id="rId22"/>
    <p:sldId id="275" r:id="rId23"/>
    <p:sldId id="287" r:id="rId24"/>
    <p:sldId id="277" r:id="rId25"/>
    <p:sldId id="278" r:id="rId26"/>
    <p:sldId id="279" r:id="rId27"/>
    <p:sldId id="289" r:id="rId28"/>
    <p:sldId id="290" r:id="rId29"/>
    <p:sldId id="291" r:id="rId30"/>
    <p:sldId id="288" r:id="rId31"/>
    <p:sldId id="280" r:id="rId32"/>
    <p:sldId id="281" r:id="rId33"/>
    <p:sldId id="282" r:id="rId34"/>
    <p:sldId id="283" r:id="rId35"/>
    <p:sldId id="284" r:id="rId36"/>
    <p:sldId id="28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172C-3321-4308-B4B3-4E8AD6193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9B8E8-7AAB-4317-BA3F-B654A7EE7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80A0A-8EFE-49E9-B168-19A62B5D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45D-E27D-4224-BF83-7DE5783357D9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41E10-1DD0-4388-ACBA-B1C06EE7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D6CEC-D5A2-4D91-A1A1-C43BD8F4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4B7F-F9BE-473D-A6D0-17610D65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5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8A2B-472E-491B-A3A2-CF5375AA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85518-0519-4525-9E43-39163FE8C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B8867-7C3A-4ED4-8478-4D76AA554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45D-E27D-4224-BF83-7DE5783357D9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2CA04-E379-4005-9DD2-6309BD37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69477-8FF3-4716-8F13-0BBC57E6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4B7F-F9BE-473D-A6D0-17610D65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0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0C147F-E779-4F03-8EB5-16D506660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5E849-35D5-4487-8BE8-95C923FCB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695F-C2E8-4974-AA86-D73660F7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45D-E27D-4224-BF83-7DE5783357D9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5637C-E62B-4029-B72F-7BD7B2D1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7AB6E-8D70-427F-89E0-93E0D079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4B7F-F9BE-473D-A6D0-17610D65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C5242-B816-4791-A856-AE7F1A71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B2064-080D-4170-9ADD-55E229AB2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1875B-627A-4853-B216-A9E20127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45D-E27D-4224-BF83-7DE5783357D9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C7798-19A0-4B3B-B005-9D9CEEA5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29594-FE64-443C-8688-08A2969E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4B7F-F9BE-473D-A6D0-17610D65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6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DBBC-8F6F-4A84-8810-B40B2AFC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3F94F-F652-4BFA-9E56-721819B42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A589A-EA23-465F-AA89-D0E17BCF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45D-E27D-4224-BF83-7DE5783357D9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FEF57-88F0-4556-AC0E-DBA2DAAC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180B1-5C01-4C7A-9A27-E18361C5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4B7F-F9BE-473D-A6D0-17610D65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12DF0-44E2-440F-84B7-C315EBD7C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DE54B-2CAF-4FEC-8D44-1D1C3A0F7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FFA7A-F798-4645-B668-1B7327B77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2D9CA-BC65-447A-B60B-5BAE72AA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45D-E27D-4224-BF83-7DE5783357D9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BBCBC-B0C2-425A-9CF8-C984C5BB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67C92-08AD-433A-9590-4E19B193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4B7F-F9BE-473D-A6D0-17610D65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6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AB3F-631B-4E7F-9E09-41DC2C0B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11FC2-D22E-43B2-97BB-6B514E397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BF877-B1AD-4C5E-AB74-4D16454E8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92DAA3-6151-476A-83DD-DA496609E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AF534-6B01-4C3E-B809-374857E78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0329AC-73D6-483B-8069-B137534F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45D-E27D-4224-BF83-7DE5783357D9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344133-70EF-4CD4-8AE5-4C0702AE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AE477B-3031-4742-9736-11E22E36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4B7F-F9BE-473D-A6D0-17610D65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0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C416-0128-4ABD-83F3-69751763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49FF-3656-45AC-B186-ACA02102C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45D-E27D-4224-BF83-7DE5783357D9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A6E69-D66C-4350-B535-616569B7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37AB5-977F-4EE1-BEF1-58C2A172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4B7F-F9BE-473D-A6D0-17610D65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8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F7B1DB-E17E-49FB-BF7A-51DA8A11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45D-E27D-4224-BF83-7DE5783357D9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11875-5A21-495C-BDBD-E0A4E53C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BDF89-367B-4095-AD4F-899B7766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4B7F-F9BE-473D-A6D0-17610D65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4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2972A-F670-4762-9C5C-F0E03523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A7A8C-1F2A-4EB2-B7BE-51908EC4A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79CEF-E7FA-433F-A7E0-344491E2D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65000-089D-4A6E-9CC0-60B4D167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45D-E27D-4224-BF83-7DE5783357D9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E2708-EC6D-4FB1-8D80-C0BD10E1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1614D-37B7-42BF-869D-55BF0712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4B7F-F9BE-473D-A6D0-17610D65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1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8356-0145-41D7-9CDD-B3AD4E73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85FC63-7ACF-4D2A-9163-AD678EAC1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E6435-7554-427A-8DE1-C2C1D7304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3EFCB-700C-495E-BE2A-6C070E28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45D-E27D-4224-BF83-7DE5783357D9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7BB03-2C4F-402C-A077-F12C8A42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69D12-239B-45AF-A44D-85416501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4B7F-F9BE-473D-A6D0-17610D65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775DA4-CD9C-425A-9515-F1E26E2F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8A460-8F77-4B27-B01F-DA6444D9C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C79C9-2EC0-49B8-8F80-B1297BA21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A45D-E27D-4224-BF83-7DE5783357D9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049D7-5586-4E77-A5D7-CC9CCF7E5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67364-E968-493B-A438-5C0E616F7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74B7F-F9BE-473D-A6D0-17610D65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CB47-C61C-46C8-AF09-C58742F81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sz="9600" b="1" dirty="0"/>
              <a:t>Can mankind adapt to changes in environment caused by climate change?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908D5-73D6-48A6-988C-7BF88178CF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6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29A5-8004-4181-8ECD-D08617C8F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E14F8-BA20-4E49-816E-30733C633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95961-C789-4E72-A4B0-49C19C68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4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EE47-18AF-4675-A154-BDE7E57FD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04BDD-D855-4A5A-A6B4-06191CD18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CC8F0-6DFA-4DBF-BE32-E61C184D1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3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73E2-7303-482B-A751-18E281854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r>
              <a:rPr lang="en-US" sz="7200" b="1" dirty="0"/>
              <a:t>The impacts of climate change are felt everywhere. Average sea level around the world rose about 8 inches (20 cm) in the past 100 years; climate scientists expect it to rise more and more rapidly in the next 100 years.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A5C09-5CDA-4182-85E9-7638A2A5E4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7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C853-5ABB-4AED-92D2-BE1091084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A5470-18D5-4A97-9FC9-228FA2B942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5D586-22D2-49D1-B35D-BEAE276BB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FF54-C760-4993-ACE1-DFEFD1B40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8000" b="1" dirty="0"/>
              <a:t>Within the next 100 years, if not sooner, the world’s glaciers will have disappeared, as will the Polar ice cap, and the huge Antarctic ice shelf.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738E4-F193-45D4-87F4-ED44BB13D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2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07CBC-A59E-4405-ABDE-E852F3A7E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3857626"/>
          </a:xfrm>
        </p:spPr>
        <p:txBody>
          <a:bodyPr>
            <a:normAutofit fontScale="90000"/>
          </a:bodyPr>
          <a:lstStyle/>
          <a:p>
            <a:r>
              <a:rPr lang="en-US" sz="8000" b="1" dirty="0" err="1"/>
              <a:t>Antarctica:South</a:t>
            </a:r>
            <a:r>
              <a:rPr lang="en-US" sz="8000" b="1" dirty="0"/>
              <a:t> Pole</a:t>
            </a:r>
            <a:br>
              <a:rPr lang="en-US" sz="8000" b="1" dirty="0"/>
            </a:br>
            <a:r>
              <a:rPr lang="en-US" sz="8000" b="1" dirty="0"/>
              <a:t>Earth's southernmost continent</a:t>
            </a:r>
            <a:br>
              <a:rPr lang="en-US" sz="8000" b="1" dirty="0"/>
            </a:br>
            <a:r>
              <a:rPr lang="ar-IQ" sz="6700" b="1" dirty="0"/>
              <a:t>القارة القطبية الجنوبية</a:t>
            </a:r>
            <a:br>
              <a:rPr lang="en-US" sz="8000" b="1" dirty="0"/>
            </a:br>
            <a:endParaRPr lang="en-US" sz="8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DBE48-8684-43E1-B479-913D467ED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32780-1714-494C-9BCF-08921C35B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6074"/>
            <a:ext cx="12192000" cy="40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1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58B8-304C-4C89-92E1-539B2C1B3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03FDD-C205-426C-A1D7-4F9CCA7C1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31D3C-1111-4B0E-B8C0-990BE93C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3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33031-93A5-4547-983E-3989DE76D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4B58A1-AC05-4121-A1DC-BBE42D4A22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5C587-0B1B-4557-AD3D-D8E3E11FA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7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54AA-1191-4ED0-89B6-89A9A88A0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8000" b="1" dirty="0"/>
              <a:t>Greenland may be green again, and snow will have become a rare phenomenon at what are now the world’s most popular ski resorts.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7D78D-9FC4-43CC-A938-AF580D0296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37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AAE0-E594-45FB-91A0-C74C07245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CA9F0-A715-4691-B804-15A83CB8AB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04BE4-CFD5-4A1B-966F-41694B134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7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30E8-B6D9-4DC3-A59A-7BF8B55DC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EBDD9-EB61-4C61-9F44-83033EA6F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3B7F3-5C1A-4036-9A15-6BBEEABEE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09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A27F-3468-4FB3-B7A1-A6C59EACD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452EC-E3D7-4ECA-984E-C36F618C8B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D73D9-52F3-4A4C-B989-65E867700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93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9EAA-F0AF-45BC-B87F-33AF52023E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4BC11-3849-40F8-92AF-CCA2988DC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1E464-08F9-412E-9283-F3466F34F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2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2AAA-960D-46A1-91F9-DE1EAB557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9600" b="1" dirty="0"/>
              <a:t>Why Greenland’s name says “green,” and Iceland “ice,” when it’s the opposite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F83F2-4401-4321-860C-57E3DFB5C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9EF1-EF58-4F55-99FC-1557EDC76A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8A6EB-5576-4517-BB9B-1B2C2F5144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0CF03-54A5-4F22-ABB8-BB9F8CF3C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50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545D-97C2-4E3A-B556-AD7861425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9600" b="1" dirty="0"/>
              <a:t>Hurricanes and typhoons will increase in power, and flooding will become more common.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DDA67-D0B6-4FCC-816A-A5A8B2A01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20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EA73-4DD8-4B54-9B9A-CFC654E65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8E088-D5D4-49E2-A4A2-C6B931398E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60FF0-FB85-406C-93AF-AC6BC3A1B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30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83C6-6F24-4D88-824E-80C0F5E3B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32882-50C4-4A0D-B05E-6659FC2247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A7194-9E69-4112-A6A4-B514E83EB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48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5CEF6-BF22-42E8-80B3-E3D4DCBBE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E6095-4152-49B0-8329-B1AA47E14B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A4530-EDFB-4519-8944-C552E65AD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55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C756-EACE-4370-AAF0-57A3102B9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47462-C3B4-4C22-9D85-9A28132FF1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FD6C7-CECF-4385-B05F-81EB5AD6B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47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D2F5-C363-472E-A013-6095A67E0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C072D-FC2E-41E2-999C-DDCB60E83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2496C-EC07-454E-B3F0-E079B3A3B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4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5A51-B2AB-48A3-B8CE-3E5FDFA39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6600" b="1" dirty="0"/>
              <a:t>A study published in Nature, a leading scientific journal, provides data that suggest that climate change related phenomena have killed 150,000 people annually for the past 30 years, and that numbers will increase.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28EEA-0AE4-49FF-B761-81B791D912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77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517C-7949-4A82-BF75-2A563D0FB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r>
              <a:rPr lang="en-US" sz="9600" b="1" dirty="0"/>
              <a:t>Despite downpours in some places, droughts and prolonged heatwaves will become common.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DED92-F40F-484D-9865-6940DE2C2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96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A58D-F782-4671-AEE7-27103CB5C9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B38AE-2871-42D1-A07C-508F155770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5D5AA-BEAD-4D41-B247-038DF760F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21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5E464-25F7-42CB-B8C3-4F9B21CB1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57D1A-B201-40A3-B296-8DC5387CB8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B02318-B9F6-47B7-9E48-458AB74A4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57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09D4-479B-4FAB-9CD8-C3D973CDA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r>
              <a:rPr lang="en-US" sz="7200" b="1" dirty="0"/>
              <a:t>All communities must take action to build long-term resiliency in the face of climate change and the rise of deadly natural disasters. Although humans are the cause of climate warming, they will also be its victims.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0BDE2-C89B-4B21-9B17-2EF90DA7BC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22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AE8C-38FF-47BF-8FD0-36E04E042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A2F23-7D8B-4BD3-B6FD-6B738946AB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F0D37-521C-4AAC-968B-E2FC89BCD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71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65076-67F1-4E5A-A0DD-E398278D5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94748-79F7-4D54-9C31-25D6F1EED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1E85D-E740-489C-A4CE-1422A868F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36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B226-35DC-40A6-A2EF-46D87AB3A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8797E-A3EE-4D80-B0C3-9A5F9F033F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91E45-6A15-4954-95E9-8F84343A1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2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4661-4EEB-436B-A454-A6533B336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40829-2348-425C-8FD7-4438F9FF3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90629-EC83-490A-9690-34408BBB2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2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3F21-8E8D-45E1-8607-D80DDF066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b="1" dirty="0"/>
              <a:t>It affects every corner of our planet – from the poles to the tropics, and from the mountains to the oceans. People and nature worldwide are already feeling the effects: water supplies are shrinking, extreme weather events increasing in frequency and intensity, forests burning, and coral reefs dying.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3E4A4-5A00-4423-826B-D02F45C112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1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04B3-0E54-422F-A186-3310B0F2FC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740B2-5BD3-4A85-864B-EC38E8BEFC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1A4C2-3416-4A4D-B7C9-A1B90B07E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9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60D7-9F6F-4B0F-81E0-687FF0B81D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1337E-FC7A-4626-BFF6-7447DA890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87C73-CC76-4648-90B3-743F15980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3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9B3DE-7AC7-4316-A8D1-EF860B156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8000" b="1" dirty="0"/>
              <a:t>Governments and communities are coming together to act – and we can still escape the worst impacts of climate change, and build a safer future for all.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DC09F-8557-4402-AD9E-F6A461C2F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7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008E-A228-4132-A5F5-AE1FDEBC4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b="1" dirty="0"/>
              <a:t>But we need to do more, and faster. Most importantly, we need to step up efforts to switch from using fossil fuels – the biggest cause of climate change – to clean, renewable energy. And we need to help people and nature adapt to the inevitable changes ahead.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3381B-427E-4E32-B8E8-CD64726B4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20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376</Words>
  <Application>Microsoft Office PowerPoint</Application>
  <PresentationFormat>Widescreen</PresentationFormat>
  <Paragraphs>13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Can mankind adapt to changes in environment caused by climate change?</vt:lpstr>
      <vt:lpstr>PowerPoint Presentation</vt:lpstr>
      <vt:lpstr>A study published in Nature, a leading scientific journal, provides data that suggest that climate change related phenomena have killed 150,000 people annually for the past 30 years, and that numbers will increase.</vt:lpstr>
      <vt:lpstr>PowerPoint Presentation</vt:lpstr>
      <vt:lpstr>It affects every corner of our planet – from the poles to the tropics, and from the mountains to the oceans. People and nature worldwide are already feeling the effects: water supplies are shrinking, extreme weather events increasing in frequency and intensity, forests burning, and coral reefs dying.</vt:lpstr>
      <vt:lpstr>PowerPoint Presentation</vt:lpstr>
      <vt:lpstr>PowerPoint Presentation</vt:lpstr>
      <vt:lpstr>Governments and communities are coming together to act – and we can still escape the worst impacts of climate change, and build a safer future for all.</vt:lpstr>
      <vt:lpstr>But we need to do more, and faster. Most importantly, we need to step up efforts to switch from using fossil fuels – the biggest cause of climate change – to clean, renewable energy. And we need to help people and nature adapt to the inevitable changes ahead.</vt:lpstr>
      <vt:lpstr>PowerPoint Presentation</vt:lpstr>
      <vt:lpstr>PowerPoint Presentation</vt:lpstr>
      <vt:lpstr>The impacts of climate change are felt everywhere. Average sea level around the world rose about 8 inches (20 cm) in the past 100 years; climate scientists expect it to rise more and more rapidly in the next 100 years.</vt:lpstr>
      <vt:lpstr>PowerPoint Presentation</vt:lpstr>
      <vt:lpstr>Within the next 100 years, if not sooner, the world’s glaciers will have disappeared, as will the Polar ice cap, and the huge Antarctic ice shelf. </vt:lpstr>
      <vt:lpstr>Antarctica:South Pole Earth's southernmost continent القارة القطبية الجنوبية </vt:lpstr>
      <vt:lpstr>PowerPoint Presentation</vt:lpstr>
      <vt:lpstr>PowerPoint Presentation</vt:lpstr>
      <vt:lpstr>Greenland may be green again, and snow will have become a rare phenomenon at what are now the world’s most popular ski resorts.</vt:lpstr>
      <vt:lpstr>PowerPoint Presentation</vt:lpstr>
      <vt:lpstr>PowerPoint Presentation</vt:lpstr>
      <vt:lpstr>PowerPoint Presentation</vt:lpstr>
      <vt:lpstr>Why Greenland’s name says “green,” and Iceland “ice,” when it’s the opposite</vt:lpstr>
      <vt:lpstr>PowerPoint Presentation</vt:lpstr>
      <vt:lpstr>Hurricanes and typhoons will increase in power, and flooding will become more common.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Despite downpours in some places, droughts and prolonged heatwaves will become common.</vt:lpstr>
      <vt:lpstr>PowerPoint Presentation</vt:lpstr>
      <vt:lpstr>PowerPoint Presentation</vt:lpstr>
      <vt:lpstr>All communities must take action to build long-term resiliency in the face of climate change and the rise of deadly natural disasters. Although humans are the cause of climate warming, they will also be its victims.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mankind adapt to changes in environment caused by climate change?</dc:title>
  <dc:creator>Noona</dc:creator>
  <cp:lastModifiedBy>Noona</cp:lastModifiedBy>
  <cp:revision>50</cp:revision>
  <dcterms:created xsi:type="dcterms:W3CDTF">2018-11-27T06:12:46Z</dcterms:created>
  <dcterms:modified xsi:type="dcterms:W3CDTF">2018-12-14T19:40:44Z</dcterms:modified>
</cp:coreProperties>
</file>