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المكتبة ومنهج البحث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b="1" dirty="0"/>
              <a:t>المرحلة الأولى: قسم اللغة </a:t>
            </a:r>
            <a:r>
              <a:rPr lang="ar-SA" b="1" dirty="0" smtClean="0"/>
              <a:t>العربية</a:t>
            </a:r>
            <a:endParaRPr lang="en-US" dirty="0"/>
          </a:p>
          <a:p>
            <a:pPr rtl="1"/>
            <a:r>
              <a:rPr lang="ar-SA" b="1" dirty="0"/>
              <a:t>د. وفاء عبد الغفور </a:t>
            </a:r>
            <a:r>
              <a:rPr lang="ar-SA" b="1" dirty="0" smtClean="0"/>
              <a:t>جبار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76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المكتبة ومنهج البحث –المرحلة الاولى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8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533401"/>
            <a:ext cx="7924800" cy="12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581400" y="685800"/>
            <a:ext cx="4572000" cy="18460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SA" sz="2800" b="1" dirty="0"/>
              <a:t>المحاضرة السادسة </a:t>
            </a:r>
            <a:r>
              <a:rPr lang="ar-SA" sz="2800" b="1" dirty="0" smtClean="0"/>
              <a:t>والعشرون</a:t>
            </a:r>
            <a:endParaRPr lang="ar-IQ" sz="2800" b="1" dirty="0" smtClean="0"/>
          </a:p>
          <a:p>
            <a:pPr algn="r" rtl="1"/>
            <a:r>
              <a:rPr lang="ar-SA" sz="2800" b="1" dirty="0" smtClean="0"/>
              <a:t> </a:t>
            </a:r>
            <a:endParaRPr lang="en-US" sz="2800" dirty="0"/>
          </a:p>
          <a:p>
            <a:pPr algn="r" rtl="1"/>
            <a:r>
              <a:rPr lang="ar-SA" sz="2800" b="1" dirty="0"/>
              <a:t>الاختيارات والمفضليات </a:t>
            </a:r>
            <a:r>
              <a:rPr lang="ar-SA" sz="2800" b="1" dirty="0" err="1"/>
              <a:t>والاصمعيات</a:t>
            </a:r>
            <a:endParaRPr lang="en-US" sz="2800" dirty="0"/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المكتبة ومنهج البحث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المكتبة ومنهج البحث</dc:title>
  <dc:creator>DR.Ahmed Saker 2o1O</dc:creator>
  <cp:lastModifiedBy>DR.Ahmed Saker 2o1O</cp:lastModifiedBy>
  <cp:revision>11</cp:revision>
  <dcterms:created xsi:type="dcterms:W3CDTF">2019-05-18T21:12:19Z</dcterms:created>
  <dcterms:modified xsi:type="dcterms:W3CDTF">2019-05-18T22:06:43Z</dcterms:modified>
</cp:coreProperties>
</file>