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296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aseline="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  <a:ln w="190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408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106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195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01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28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7295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33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252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6627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693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النحو العربي – المرحلة الثانية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68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النحو العربي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/>
              <a:t>المرحلة الثانية – قسم اللغة العربية</a:t>
            </a:r>
          </a:p>
          <a:p>
            <a:r>
              <a:rPr lang="ar-SA" dirty="0"/>
              <a:t>د. </a:t>
            </a:r>
            <a:r>
              <a:rPr lang="ar-SA"/>
              <a:t>وفاء عبد الغفور جبار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064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النحو العربي – المرحلة الثانية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ar-IQ" sz="4400" dirty="0"/>
              <a:t>المحاضرة </a:t>
            </a:r>
            <a:r>
              <a:rPr lang="ar-IQ" sz="4400" dirty="0" smtClean="0"/>
              <a:t>الثانية </a:t>
            </a:r>
            <a:r>
              <a:rPr lang="ar-IQ" sz="4400" dirty="0" smtClean="0"/>
              <a:t>عشرة</a:t>
            </a:r>
          </a:p>
          <a:p>
            <a:pPr lvl="0" algn="just"/>
            <a:r>
              <a:rPr lang="ar-IQ" sz="4400" dirty="0" smtClean="0"/>
              <a:t> </a:t>
            </a:r>
            <a:r>
              <a:rPr lang="ar-SA" sz="4400" dirty="0"/>
              <a:t>تعدي الفعل ولزومه الى مفعول او مفعولين او ثلاثة </a:t>
            </a:r>
            <a:r>
              <a:rPr lang="ar-SA" sz="4400" dirty="0" smtClean="0"/>
              <a:t>مفاعيل</a:t>
            </a:r>
            <a:r>
              <a:rPr lang="ar-IQ" sz="440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1095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</Words>
  <Application>Microsoft Office PowerPoint</Application>
  <PresentationFormat>عرض على الشاشة (3:4)‏</PresentationFormat>
  <Paragraphs>6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2</vt:i4>
      </vt:variant>
    </vt:vector>
  </HeadingPairs>
  <TitlesOfParts>
    <vt:vector size="4" baseType="lpstr">
      <vt:lpstr>Office Theme</vt:lpstr>
      <vt:lpstr>1_Office Theme</vt:lpstr>
      <vt:lpstr>النحو العربي</vt:lpstr>
      <vt:lpstr>النحو العربي – المرحلة الثانية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النحو العربي</dc:title>
  <dc:creator>Hp</dc:creator>
  <cp:lastModifiedBy>DR.Ahmed Saker 2o1O</cp:lastModifiedBy>
  <cp:revision>5</cp:revision>
  <dcterms:created xsi:type="dcterms:W3CDTF">2006-08-16T00:00:00Z</dcterms:created>
  <dcterms:modified xsi:type="dcterms:W3CDTF">2019-05-18T20:31:30Z</dcterms:modified>
</cp:coreProperties>
</file>