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3200" dirty="0" smtClean="0"/>
              <a:t>تعريف المكتبة الجامعية </a:t>
            </a:r>
          </a:p>
          <a:p>
            <a:r>
              <a:rPr lang="ar-IQ" sz="3200" dirty="0" smtClean="0"/>
              <a:t>العوامل المؤثرة في عملية الاختيار للمكتبة الجامعية </a:t>
            </a:r>
          </a:p>
          <a:p>
            <a:r>
              <a:rPr lang="ar-IQ" sz="3200" dirty="0" smtClean="0"/>
              <a:t>تقييم المجموعة </a:t>
            </a:r>
          </a:p>
          <a:p>
            <a:r>
              <a:rPr lang="ar-IQ" sz="3200" dirty="0" smtClean="0"/>
              <a:t>اهداف تقييم المجموعة </a:t>
            </a:r>
          </a:p>
          <a:p>
            <a:r>
              <a:rPr lang="ar-IQ" sz="3200" dirty="0" smtClean="0"/>
              <a:t>اسباب تقييم المجموعة </a:t>
            </a:r>
          </a:p>
          <a:p>
            <a:r>
              <a:rPr lang="ar-IQ" sz="3200" dirty="0" smtClean="0"/>
              <a:t>طرائق تقيم المكتبة الجامعية </a:t>
            </a:r>
          </a:p>
          <a:p>
            <a:r>
              <a:rPr lang="ar-IQ" sz="3200" dirty="0" smtClean="0"/>
              <a:t>طرق احكام عملية التزويد في المكتبات الجامعية  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المكتبات الجامعية 3</a:t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المكتبات الجامعية </a:t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5141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</TotalTime>
  <Words>32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غلاف فني</vt:lpstr>
      <vt:lpstr>المكتبات الجامعية 3                       المكتبات الجامعية                       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9</cp:revision>
  <dcterms:created xsi:type="dcterms:W3CDTF">2019-10-23T14:36:20Z</dcterms:created>
  <dcterms:modified xsi:type="dcterms:W3CDTF">2019-10-23T14:47:11Z</dcterms:modified>
</cp:coreProperties>
</file>