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28</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الرؤية الايكولوجية لمشكلة </a:t>
            </a:r>
            <a:r>
              <a:rPr lang="ar-IQ" sz="2400" b="1" dirty="0" smtClean="0"/>
              <a:t>التضخم السكاني</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700" y="609600"/>
            <a:ext cx="10541000" cy="6248400"/>
          </a:xfrm>
        </p:spPr>
        <p:txBody>
          <a:bodyPr>
            <a:noAutofit/>
          </a:bodyPr>
          <a:lstStyle/>
          <a:p>
            <a:pPr indent="0" algn="just">
              <a:lnSpc>
                <a:spcPct val="150000"/>
              </a:lnSpc>
              <a:spcAft>
                <a:spcPts val="800"/>
              </a:spcAft>
              <a:buNone/>
            </a:pPr>
            <a:r>
              <a:rPr lang="ar-IQ" dirty="0"/>
              <a:t>التضخم الحضري من المفاهيم الحديثة التي ارتبطت بصفة خاصة بالنمو الحضري في العواصم والمدن الكبرى في بلدان العالم النامي، تلك المدن التي يطلق عليها في بعض الأحيان المدن الطفيلية، لأنها تبتلع الاستثمارات وتمتص العمالة الفنية وغير الفنية، وتسيطر على الطابع الثقافي العام، ولها تأثير سلبي على تنمية المدن الأخرى، حيث أن معدلات استهلاكها مرتفعة بالمقارنة بمعدل الإنتاجية العامة فيها. والتضخم الحضري يتصف بصفة عامة بتكديس نسبة كبيرة من السكان في القطاعات الحضرية بصفة عامة والمدن العملاقة بصفة خاصة، هذا التكدس غير مقرون بنمو اقتصادي يمكن أن يبرر هذا النمو الكبير في عدد سكان تلك المدن، ويعد ارتفاع نمو هذه المدن أسرع بكثير من قدرتها على توفير فرص عمل منتجة، وعلى سد احتياجات سكانها من الخدمات والمرافق.</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lgn="just">
              <a:buNone/>
            </a:pPr>
            <a:r>
              <a:rPr lang="ar-IQ" dirty="0"/>
              <a:t>يمكن تعريف التضخم الحضري بانه الموقف الذي تعيش فيه نسب من سكان بلد ما في أماكن حضرية بما يفوق إمكانيات النمو الاقتصادي لتلك الأماكن، بحيث تأوي هذه المناطق الحضرية جموحا من السكان أضخم بكثير مما تسمح به الخدمات والتسهيلات والمرافق وفرص العمالة المتاحة، وتزداد هذه الظاهرة في الدول النامية، حيث يتم التحضر بمعدل غير عادي في سرعته، ومن هنا يمكن القول ان التضخم الحضري ظاهرة نسبية تنتج عن ضغط السكان على الأرض بما يؤدي الى حدوث التخلف الاقتصادي، والعديد من المشاكل البيئية وبما يهددها بأنواعها المختلفة.</a:t>
            </a:r>
            <a:endParaRPr lang="en-US" dirty="0"/>
          </a:p>
          <a:p>
            <a:pPr marL="0" indent="0" algn="jus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marL="0" indent="0" algn="just">
              <a:buNone/>
            </a:pPr>
            <a:r>
              <a:rPr lang="ar-IQ" dirty="0"/>
              <a:t>والخطر الأكبر الذي يهدد البيئة ناتج عن مشكلة تزايد السكان تزايدا مذهلا في جميع انحاء العالم، وبدرجة خاصة العالم النامي، ولا يقف هذا الخطر عند تزايد السكان فقط، بل في المطالب المتزايدة للسكان الذين يتزايدون باطراد نتيجة للتقدم التكنولوجي والصناعي من ناحية، والحاجة الملحة إلى توفير أعداد كبيرة من الوحدات السكنية لهم، وما يرتبط بذلك من إعادة لتخطيط المدن والمناطق السكنية، والمستوطنات العمرانية، أياً كان نوعها من ناحية أخرى، ويؤدي هذا بطبيعة الحال الى غزو المناطق الفضاء، بل وفي أحيان كثيرة غزو الأراضي الزراعية بهدف توفير المساكن. وهذا في حد ذاته يشكل خطورة بالغة على البيئة الطبيعية لا يشعر بها الا سكان المدن المزدحمة بالسكان على مختلف فئاتهم وتركيباتهم. ومما يزيد المسألة تعقيدا ضرورة العمل على توفير المرافق الخدمية العامة ووسائل المواصلات التي تتطلب استغلال مساحات متزايدة من الأراضي، ويؤدي هذا الازدحام السكاني الى تلوث البيئة واختلال التوازن الايكولوجي.</a:t>
            </a:r>
            <a:endParaRPr lang="en-US" dirty="0"/>
          </a:p>
          <a:p>
            <a:pPr marL="0" indent="0" algn="jus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764332"/>
            <a:ext cx="9664700" cy="338554"/>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p:txBody>
      </p:sp>
      <p:sp>
        <p:nvSpPr>
          <p:cNvPr id="4" name="مستطيل 3"/>
          <p:cNvSpPr/>
          <p:nvPr/>
        </p:nvSpPr>
        <p:spPr>
          <a:xfrm>
            <a:off x="2921000" y="1102886"/>
            <a:ext cx="6667500" cy="4893647"/>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كما ان الانسان كلما تدرج في سلم التحضر نجده يفرط في سوء استغلال البيئة، وعدم السيطرة عليها بالرغم من تحرره من سيطرتها عندما كان في مراحل تطوره الأولى، فتقدم الانسان والمجتمع يمكن أن يقاس ليس من خلال تحرره من سيطرة البيئة فقط، بل من خلال قدرته على اخضاعها لرغباته والتحكم في مكوناتها. وعلى الانسان المعاصر أن يأخذ في اعتباره ان البيئة ليست ملكاً للجيل الحاضر، بل هي ملك للأجيال القادمة أيضا. ومما زاد الامر تعقيدا ان الساسة والمخططين الاقتصاديين والاجتماعيين لم يتمكنوا من إدراك هذه الحقيقة، فاسرفوا في استغلال البيئة اسرافا لا حد له وكأنهم يعيشون في أواخر دورات حياتهم، كما ان التقدم التكنولوجي الهائل الذي حققه الانسان خلال مراحل تطور التاريخ البشري قد ساعد على تصور الطبيعة على انها شيء يمكن غزوه والتحكم فيه وتطويعه من اجل تحقيق هدف وقتي.</a:t>
            </a:r>
            <a:endParaRPr lang="ar-IQ" sz="2400" dirty="0"/>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36900" y="1347738"/>
            <a:ext cx="6096000" cy="4154984"/>
          </a:xfrm>
          <a:prstGeom prst="rect">
            <a:avLst/>
          </a:prstGeom>
        </p:spPr>
        <p:txBody>
          <a:bodyPr>
            <a:spAutoFit/>
          </a:bodyPr>
          <a:lstStyle/>
          <a:p>
            <a:pPr indent="457200"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وكنتيجة للتضخم السكاني في المدن فقد برزت مشكلا بيئية كثيرة تتعلق مثلا بضرورة توفير الخدمات والمرافق العامة، حيث ان استمرار تدفق سكان الأرياف الى مراكز المدن واطرافها يضع أجهزة الدولة امام ضغوطات كبيرة، ويجهض كل المرافق الأخرى، من طاقة كهربائية الى مصادر المياه والمرافق الصحية وغيرها، كما تمثل هذه الظواهر جانبا اخر من جوانب الازمات البيئية التي تتعرض لها المدن، وخصوصا المدن الكبرى التي تجذب الايدي العاملة اليها مما يؤدي في الكثير من المظاهر الى التكيف السلبي مع البيئة وتصبح الكثير من الظواهر المنبوذة هي مظاهر طبيعية بالنسبة للكثير من الافراد.</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87740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121</TotalTime>
  <Words>644</Words>
  <Application>Microsoft Office PowerPoint</Application>
  <PresentationFormat>مخصص</PresentationFormat>
  <Paragraphs>13</Paragraphs>
  <Slides>6</Slides>
  <Notes>0</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48</cp:revision>
  <dcterms:created xsi:type="dcterms:W3CDTF">1980-01-01T20:09:53Z</dcterms:created>
  <dcterms:modified xsi:type="dcterms:W3CDTF">2020-02-21T16:30:07Z</dcterms:modified>
</cp:coreProperties>
</file>