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(3)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95" y="770708"/>
            <a:ext cx="10624093" cy="4854010"/>
          </a:xfrm>
        </p:spPr>
        <p:txBody>
          <a:bodyPr/>
          <a:lstStyle/>
          <a:p>
            <a:pPr rtl="0">
              <a:lnSpc>
                <a:spcPct val="150000"/>
              </a:lnSpc>
            </a:pPr>
            <a:r>
              <a:rPr lang="fr-FR" b="1" dirty="0" smtClean="0">
                <a:latin typeface="Broadway" panose="04040905080B02020502" pitchFamily="82" charset="0"/>
              </a:rPr>
              <a:t> </a:t>
            </a:r>
            <a:endParaRPr lang="fr-FR" b="1" dirty="0" smtClean="0"/>
          </a:p>
          <a:p>
            <a:pPr indent="355600" algn="just" rtl="0">
              <a:lnSpc>
                <a:spcPct val="150000"/>
              </a:lnSpc>
            </a:pPr>
            <a:endParaRPr lang="ar-IQ" b="1" dirty="0"/>
          </a:p>
        </p:txBody>
      </p:sp>
      <p:sp>
        <p:nvSpPr>
          <p:cNvPr id="4" name="Rectangle 3"/>
          <p:cNvSpPr/>
          <p:nvPr/>
        </p:nvSpPr>
        <p:spPr>
          <a:xfrm>
            <a:off x="666206" y="640080"/>
            <a:ext cx="107637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Au XXème siècle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succès rencontré par le roman au XIXème siècle se poursuit au </a:t>
            </a:r>
            <a:r>
              <a:rPr lang="fr-FR" dirty="0" err="1" smtClean="0"/>
              <a:t>XXième</a:t>
            </a:r>
            <a:r>
              <a:rPr lang="fr-FR" dirty="0" smtClean="0"/>
              <a:t> siècle.</a:t>
            </a:r>
            <a:br>
              <a:rPr lang="fr-FR" dirty="0" smtClean="0"/>
            </a:br>
            <a:r>
              <a:rPr lang="fr-FR" dirty="0" smtClean="0"/>
              <a:t>Il subit une profonde remise en question après la seconde guerre mondiale. Le roman se fait plus critique et parfois plus pessimiste.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Nouveau Roman brouille les repères traditionnels du lecteur (Robbe-Grillet, Sarraute...).</a:t>
            </a:r>
            <a:br>
              <a:rPr lang="fr-FR" dirty="0" smtClean="0"/>
            </a:br>
            <a:r>
              <a:rPr lang="fr-FR" dirty="0" smtClean="0"/>
              <a:t>Des genres plus populaires se diffusent de façon massive (roman policier...).</a:t>
            </a:r>
            <a:br>
              <a:rPr lang="fr-FR" dirty="0" smtClean="0"/>
            </a:b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77540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16</Words>
  <Application>Microsoft Office PowerPoint</Application>
  <PresentationFormat>Custom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9</cp:revision>
  <dcterms:created xsi:type="dcterms:W3CDTF">2020-01-26T15:47:51Z</dcterms:created>
  <dcterms:modified xsi:type="dcterms:W3CDTF">2020-03-09T22:09:51Z</dcterms:modified>
</cp:coreProperties>
</file>