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(8)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u="sng" dirty="0" smtClean="0"/>
              <a:t>4. Caractériser l’intrigue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Dans le roman traditionnel, l’intrigue est progressive : situation initiale, obstacle, péripéties, dénouement.</a:t>
            </a:r>
            <a:br>
              <a:rPr lang="fr-FR" sz="2400" dirty="0" smtClean="0"/>
            </a:br>
            <a:r>
              <a:rPr lang="fr-FR" sz="2400" smtClean="0"/>
              <a:t>Dans le nouveau roman, l’intrigue est déstructurée.</a:t>
            </a:r>
            <a:br>
              <a:rPr lang="fr-FR" sz="2400" smtClean="0"/>
            </a:br>
            <a:r>
              <a:rPr lang="fr-FR" sz="2400" smtClean="0"/>
              <a:t/>
            </a:r>
            <a:br>
              <a:rPr lang="fr-FR" sz="2400" smtClean="0"/>
            </a:br>
            <a:r>
              <a:rPr lang="ar-IQ" sz="2400" b="1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16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19</cp:revision>
  <dcterms:created xsi:type="dcterms:W3CDTF">2020-01-26T15:47:51Z</dcterms:created>
  <dcterms:modified xsi:type="dcterms:W3CDTF">2020-03-09T22:38:49Z</dcterms:modified>
</cp:coreProperties>
</file>