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رقم (12)</a:t>
            </a: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2" y="711200"/>
            <a:ext cx="10617198" cy="5346700"/>
          </a:xfrm>
        </p:spPr>
        <p:txBody>
          <a:bodyPr>
            <a:normAutofit fontScale="77500" lnSpcReduction="20000"/>
          </a:bodyPr>
          <a:lstStyle/>
          <a:p>
            <a:r>
              <a:rPr lang="fr-FR" sz="3200" b="1" u="sng" dirty="0" smtClean="0"/>
              <a:t>2. Le point de vue narratif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Ou </a:t>
            </a:r>
            <a:r>
              <a:rPr lang="fr-FR" sz="3200" b="1" dirty="0" smtClean="0"/>
              <a:t>focalisation</a:t>
            </a:r>
            <a:r>
              <a:rPr lang="fr-FR" sz="3200" dirty="0" smtClean="0"/>
              <a:t> reflète les relations de l’auteur avec ses personnages et avec son lecteur. Il engage aussi une vision du monde.</a:t>
            </a:r>
            <a:br>
              <a:rPr lang="fr-FR" sz="3200" dirty="0" smtClean="0"/>
            </a:br>
            <a:r>
              <a:rPr lang="fr-FR" sz="3200" dirty="0" smtClean="0"/>
              <a:t>Le point de vue répond à la question « qui voit » ?</a:t>
            </a:r>
            <a:br>
              <a:rPr lang="fr-FR" sz="3200" dirty="0" smtClean="0"/>
            </a:br>
            <a:r>
              <a:rPr lang="fr-FR" sz="3200" dirty="0" smtClean="0"/>
              <a:t>Dans un même roman, le point de vue narratif peut varier d’un passage à l’autre.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b="1" dirty="0" smtClean="0"/>
              <a:t>a. </a:t>
            </a:r>
            <a:r>
              <a:rPr lang="fr-FR" sz="3200" b="1" smtClean="0"/>
              <a:t>Le point de vue omniscient</a:t>
            </a:r>
            <a:r>
              <a:rPr lang="fr-FR" sz="3200" smtClean="0"/>
              <a:t/>
            </a:r>
            <a:br>
              <a:rPr lang="fr-FR" sz="3200" smtClean="0"/>
            </a:br>
            <a:r>
              <a:rPr lang="fr-FR" sz="3200" smtClean="0"/>
              <a:t>Il traduit chez le narrateur, une volonté de tout dire :</a:t>
            </a:r>
            <a:br>
              <a:rPr lang="fr-FR" sz="3200" smtClean="0"/>
            </a:br>
            <a:r>
              <a:rPr lang="fr-FR" sz="3200" smtClean="0"/>
              <a:t>      - Le narrateur ne choisit pas de point de vue particulier = </a:t>
            </a:r>
            <a:r>
              <a:rPr lang="fr-FR" sz="3200" b="1" smtClean="0"/>
              <a:t>focalisation « zéro »</a:t>
            </a:r>
            <a:r>
              <a:rPr lang="fr-FR" sz="3200" smtClean="0"/>
              <a:t/>
            </a:r>
            <a:br>
              <a:rPr lang="fr-FR" sz="3200" smtClean="0"/>
            </a:br>
            <a:r>
              <a:rPr lang="fr-FR" sz="3200" smtClean="0"/>
              <a:t>      - Il voit et connaît tout de l’intrigue et des personnages</a:t>
            </a:r>
            <a:br>
              <a:rPr lang="fr-FR" sz="3200" smtClean="0"/>
            </a:br>
            <a:r>
              <a:rPr lang="fr-FR" sz="3200" smtClean="0"/>
              <a:t>      - Il peut anticiper, son savoir n’a pas de limite</a:t>
            </a:r>
            <a:br>
              <a:rPr lang="fr-FR" sz="3200" smtClean="0"/>
            </a:br>
            <a:r>
              <a:rPr lang="fr-FR" sz="3200" smtClean="0"/>
              <a:t>      - Le lecteur en sait plus que les personnages puisqu’il a une vision d’ensemble de l’histoire</a:t>
            </a:r>
            <a:br>
              <a:rPr lang="fr-FR" sz="3200" smtClean="0"/>
            </a:br>
            <a:r>
              <a:rPr lang="ar-IQ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endParaRPr lang="fr-FR" b="1" dirty="0" smtClean="0"/>
          </a:p>
          <a:p>
            <a:pPr algn="just" rtl="0"/>
            <a:endParaRPr lang="en-US" sz="2400" b="1" dirty="0" smtClean="0">
              <a:solidFill>
                <a:srgbClr val="0000FF"/>
              </a:solidFill>
            </a:endParaRPr>
          </a:p>
          <a:p>
            <a:pPr marL="457200" indent="-457200" algn="r" rtl="0">
              <a:buAutoNum type="alphaLcParenR" startAt="2"/>
            </a:pP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13112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</TotalTime>
  <Words>19</Words>
  <Application>Microsoft Office PowerPoint</Application>
  <PresentationFormat>Custom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النصوص الروائية</vt:lpstr>
      <vt:lpstr>Slide 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27</cp:revision>
  <dcterms:created xsi:type="dcterms:W3CDTF">2020-01-26T15:47:51Z</dcterms:created>
  <dcterms:modified xsi:type="dcterms:W3CDTF">2020-03-09T22:49:13Z</dcterms:modified>
</cp:coreProperties>
</file>