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>
                <a:solidFill>
                  <a:srgbClr val="FF0000"/>
                </a:solidFill>
                <a:cs typeface="AdvertisingExtraBold" pitchFamily="2" charset="-78"/>
              </a:rPr>
              <a:t>النصوص الروائية</a:t>
            </a:r>
            <a:endParaRPr lang="ar-IQ" dirty="0">
              <a:solidFill>
                <a:srgbClr val="FF0000"/>
              </a:solidFill>
              <a:cs typeface="AdvertisingExtraBold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>
                <a:cs typeface="AdvertisingExtraBold" pitchFamily="2" charset="-78"/>
              </a:rPr>
              <a:t>محاضرة رقم (1</a:t>
            </a:r>
            <a:r>
              <a:rPr lang="ar-IQ" dirty="0">
                <a:cs typeface="AdvertisingExtraBold" pitchFamily="2" charset="-78"/>
              </a:rPr>
              <a:t>6</a:t>
            </a:r>
            <a:r>
              <a:rPr lang="ar-IQ" dirty="0" smtClean="0">
                <a:cs typeface="AdvertisingExtraBold" pitchFamily="2" charset="-78"/>
              </a:rPr>
              <a:t>)</a:t>
            </a:r>
          </a:p>
          <a:p>
            <a:r>
              <a:rPr lang="ar-IQ" dirty="0" smtClean="0">
                <a:solidFill>
                  <a:srgbClr val="0000FF"/>
                </a:solidFill>
                <a:cs typeface="AdvertisingExtraBold" pitchFamily="2" charset="-78"/>
              </a:rPr>
              <a:t>المرحلة الثالثة / الدراسة الصباحية</a:t>
            </a:r>
            <a:endParaRPr lang="ar-IQ" dirty="0">
              <a:solidFill>
                <a:srgbClr val="0000FF"/>
              </a:solidFill>
              <a:cs typeface="AdvertisingExtra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269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3600" y="825500"/>
            <a:ext cx="10515600" cy="5334000"/>
          </a:xfrm>
        </p:spPr>
        <p:txBody>
          <a:bodyPr>
            <a:noAutofit/>
          </a:bodyPr>
          <a:lstStyle/>
          <a:p>
            <a:pPr indent="355600" rtl="0">
              <a:lnSpc>
                <a:spcPct val="150000"/>
              </a:lnSpc>
            </a:pPr>
            <a:r>
              <a:rPr lang="en-IE" b="1" dirty="0" smtClean="0"/>
              <a:t> </a:t>
            </a:r>
            <a:r>
              <a:rPr lang="fr-FR" b="1" dirty="0" smtClean="0"/>
              <a:t>Le personnage dans le roman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Il faut étudier l’âge, le milieu social, la famille et le nom du personnage qui est toujours significatif.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b="1" u="sng" dirty="0" smtClean="0"/>
              <a:t>1. </a:t>
            </a:r>
            <a:r>
              <a:rPr lang="fr-FR" b="1" u="sng" smtClean="0"/>
              <a:t>Les caractéristiques des personnages de roman</a:t>
            </a: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>Les personnages de roman sont copiés sur des êtres réels (identité, caractéristiques physiques et psychologiques) ; ils s’apparentent à de véritables individus, mais restent des créations de l'auteur.</a:t>
            </a:r>
            <a:br>
              <a:rPr lang="fr-FR" smtClean="0"/>
            </a:br>
            <a:endParaRPr lang="fr-FR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775409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168</TotalTime>
  <Words>18</Words>
  <Application>Microsoft Office PowerPoint</Application>
  <PresentationFormat>Custom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Organic</vt:lpstr>
      <vt:lpstr>النصوص الروائية</vt:lpstr>
      <vt:lpstr>Slide 2</vt:lpstr>
    </vt:vector>
  </TitlesOfParts>
  <Company>Microsoft (C)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النصوص الروائية</dc:title>
  <dc:creator>yousif881010@gmail.com</dc:creator>
  <cp:lastModifiedBy>Dell</cp:lastModifiedBy>
  <cp:revision>19</cp:revision>
  <dcterms:created xsi:type="dcterms:W3CDTF">2020-01-26T15:47:51Z</dcterms:created>
  <dcterms:modified xsi:type="dcterms:W3CDTF">2020-03-09T23:04:35Z</dcterms:modified>
</cp:coreProperties>
</file>