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9" r:id="rId3"/>
    <p:sldId id="287" r:id="rId4"/>
    <p:sldId id="282" r:id="rId5"/>
    <p:sldId id="262" r:id="rId6"/>
    <p:sldId id="263" r:id="rId7"/>
    <p:sldId id="264" r:id="rId8"/>
    <p:sldId id="265" r:id="rId9"/>
    <p:sldId id="266" r:id="rId10"/>
    <p:sldId id="261" r:id="rId11"/>
    <p:sldId id="286" r:id="rId12"/>
    <p:sldId id="280" r:id="rId13"/>
    <p:sldId id="260" r:id="rId14"/>
    <p:sldId id="270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47CF051-4F1C-4C2F-AE09-DBD232357623}" type="slidenum">
              <a:rPr lang="ar-IQ" smtClean="0"/>
              <a:t>‹#›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EAB717-CA78-42DF-9821-BC7B0BA05776}" type="datetimeFigureOut">
              <a:rPr lang="ar-IQ" smtClean="0"/>
              <a:t>17/06/1441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ocu.com/en-au/document/la-trobe-university/professional-environment/lecture-notes/ethics-1-handout/1215198/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/>
              <a:t>LECTURE 2 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8064896" cy="264184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Ethics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Ethics </a:t>
            </a:r>
            <a:endParaRPr lang="ar-IQ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33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6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8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2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0" y="116632"/>
            <a:ext cx="9144000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395536" y="609329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-72008" y="5805264"/>
            <a:ext cx="9252520" cy="1080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446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www.studocu.com/en-au/document/la-trobe-university/professional-environment/lecture-notes/ethics-1-handout/1215198/view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https://slideplayer.com/slide/8758928/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9902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 Ethics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>
                <a:cs typeface="+mj-cs"/>
              </a:rPr>
              <a:t>A work ethic is a set of moral principles a person uses in their job. People who possess a strong work ethic embody certain principles that guide their work behavior, leading them to produce high-quality work consistently and the output motivates them to stay on track.</a:t>
            </a:r>
          </a:p>
          <a:p>
            <a:pPr marL="0" indent="0" algn="just" rtl="0">
              <a:buNone/>
            </a:pPr>
            <a:endParaRPr lang="en-US" dirty="0" smtClean="0">
              <a:cs typeface="+mj-cs"/>
            </a:endParaRPr>
          </a:p>
          <a:p>
            <a:pPr marL="0" indent="0" algn="just" rtl="0">
              <a:buNone/>
            </a:pPr>
            <a:r>
              <a:rPr lang="en-US" dirty="0" smtClean="0">
                <a:cs typeface="+mj-cs"/>
              </a:rPr>
              <a:t>en.wikipedia.org › wiki › </a:t>
            </a:r>
            <a:r>
              <a:rPr lang="en-US" dirty="0" err="1" smtClean="0">
                <a:cs typeface="+mj-cs"/>
              </a:rPr>
              <a:t>Work_ethic</a:t>
            </a:r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930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Work ethic is basically the belief that work is a good moral</a:t>
            </a:r>
            <a:r>
              <a:rPr lang="en-US" sz="3200" dirty="0" smtClean="0"/>
              <a:t>.</a:t>
            </a:r>
          </a:p>
          <a:p>
            <a:pPr marL="114300" indent="0" algn="l" rtl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pPr algn="l" rtl="0"/>
            <a:r>
              <a:rPr lang="en-US" sz="3200" dirty="0" smtClean="0"/>
              <a:t>Its </a:t>
            </a:r>
            <a:r>
              <a:rPr lang="en-US" sz="3200" dirty="0"/>
              <a:t>also refers to a </a:t>
            </a:r>
            <a:r>
              <a:rPr lang="en-US" sz="3200" dirty="0" smtClean="0"/>
              <a:t>sets  of </a:t>
            </a:r>
            <a:r>
              <a:rPr lang="en-US" sz="3200" dirty="0"/>
              <a:t>values that are defined and characterized by diligence and hard work. </a:t>
            </a:r>
            <a:endParaRPr lang="en-US" sz="3200" dirty="0" smtClean="0"/>
          </a:p>
          <a:p>
            <a:pPr marL="114300" indent="0" algn="l" rtl="0">
              <a:buNone/>
            </a:pPr>
            <a:endParaRPr lang="en-US" sz="3200" dirty="0" smtClean="0"/>
          </a:p>
          <a:p>
            <a:pPr algn="l" rtl="0"/>
            <a:r>
              <a:rPr lang="en-US" sz="3200" dirty="0" smtClean="0"/>
              <a:t>Work ethic  can </a:t>
            </a:r>
            <a:r>
              <a:rPr lang="en-US" sz="3200" dirty="0"/>
              <a:t>as well be defined as the inherent ability of work to strengthen character.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03156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787208" cy="5937523"/>
          </a:xfrm>
        </p:spPr>
        <p:txBody>
          <a:bodyPr>
            <a:normAutofit fontScale="62500" lnSpcReduction="20000"/>
          </a:bodyPr>
          <a:lstStyle/>
          <a:p>
            <a:pPr algn="ctr" rtl="0"/>
            <a:r>
              <a:rPr lang="en-US" sz="3800" b="1" u="sng" dirty="0">
                <a:cs typeface="+mj-cs"/>
              </a:rPr>
              <a:t>How to Display a Strong Work </a:t>
            </a:r>
            <a:r>
              <a:rPr lang="en-US" sz="3800" b="1" u="sng" dirty="0" smtClean="0">
                <a:cs typeface="+mj-cs"/>
              </a:rPr>
              <a:t>Ethic?</a:t>
            </a:r>
          </a:p>
          <a:p>
            <a:pPr algn="ctr" rtl="0"/>
            <a:endParaRPr lang="en-US" sz="2900" b="1" u="sng" dirty="0">
              <a:cs typeface="+mj-cs"/>
            </a:endParaRPr>
          </a:p>
          <a:p>
            <a:pPr marL="0" indent="0" algn="ctr" rtl="0">
              <a:buNone/>
            </a:pPr>
            <a:endParaRPr lang="en-US" sz="2900" u="sng" dirty="0">
              <a:cs typeface="+mj-cs"/>
            </a:endParaRPr>
          </a:p>
          <a:p>
            <a:pPr marL="0" indent="0" algn="just" rtl="0">
              <a:buNone/>
            </a:pPr>
            <a:r>
              <a:rPr lang="en-US" sz="3800" dirty="0"/>
              <a:t>An employee who displays a strong work ethic does the following:</a:t>
            </a:r>
          </a:p>
          <a:p>
            <a:pPr marL="0" indent="0" algn="just" rtl="0">
              <a:buNone/>
            </a:pPr>
            <a:endParaRPr lang="en-US" sz="3800" dirty="0"/>
          </a:p>
          <a:p>
            <a:pPr algn="just" rtl="0"/>
            <a:r>
              <a:rPr lang="en-US" sz="3800" b="1" dirty="0"/>
              <a:t>Shows up on time, every day</a:t>
            </a:r>
            <a:r>
              <a:rPr lang="en-US" sz="3800" dirty="0"/>
              <a:t>. </a:t>
            </a:r>
            <a:r>
              <a:rPr lang="en-US" sz="3800" dirty="0" smtClean="0"/>
              <a:t>Arrive </a:t>
            </a:r>
            <a:r>
              <a:rPr lang="en-US" sz="3800" dirty="0"/>
              <a:t>5-10 minutes early </a:t>
            </a:r>
          </a:p>
          <a:p>
            <a:pPr algn="just" rtl="0"/>
            <a:r>
              <a:rPr lang="en-US" sz="3800" b="1" dirty="0" smtClean="0"/>
              <a:t>Does </a:t>
            </a:r>
            <a:r>
              <a:rPr lang="en-US" sz="3800" b="1" dirty="0"/>
              <a:t>what needs to be done</a:t>
            </a:r>
            <a:r>
              <a:rPr lang="en-US" sz="3800" dirty="0" smtClean="0"/>
              <a:t>. </a:t>
            </a:r>
            <a:r>
              <a:rPr lang="en-US" sz="3800" dirty="0"/>
              <a:t>This employee will take on any requested tasks regardless of whether it is in their job description</a:t>
            </a:r>
            <a:r>
              <a:rPr lang="en-US" sz="3800" dirty="0" smtClean="0"/>
              <a:t>.</a:t>
            </a:r>
          </a:p>
          <a:p>
            <a:pPr marL="0" indent="0" algn="just" rtl="0">
              <a:buNone/>
            </a:pPr>
            <a:endParaRPr lang="en-US" sz="3800" dirty="0"/>
          </a:p>
          <a:p>
            <a:pPr algn="just" rtl="0"/>
            <a:r>
              <a:rPr lang="en-US" sz="3800" b="1" dirty="0"/>
              <a:t>Works through bad </a:t>
            </a:r>
            <a:r>
              <a:rPr lang="en-US" sz="3800" b="1" dirty="0" smtClean="0"/>
              <a:t>situations. I</a:t>
            </a:r>
            <a:r>
              <a:rPr lang="en-US" sz="3800" dirty="0" smtClean="0"/>
              <a:t>f </a:t>
            </a:r>
            <a:r>
              <a:rPr lang="en-US" sz="3800" dirty="0"/>
              <a:t>an employee is really sick or there's a whiteout blizzard, they should stay home. Some employers may even suggest that the employee work from home that day</a:t>
            </a:r>
            <a:r>
              <a:rPr lang="en-US" sz="3800" dirty="0" smtClean="0"/>
              <a:t>.</a:t>
            </a:r>
          </a:p>
          <a:p>
            <a:pPr marL="0" indent="0" algn="just" rtl="0">
              <a:buNone/>
            </a:pPr>
            <a:endParaRPr lang="en-US" sz="3800" dirty="0"/>
          </a:p>
          <a:p>
            <a:pPr algn="just" rtl="0"/>
            <a:r>
              <a:rPr lang="en-US" sz="3800" b="1" dirty="0"/>
              <a:t>Gets the job done. </a:t>
            </a:r>
            <a:r>
              <a:rPr lang="en-US" sz="3800" dirty="0"/>
              <a:t>y</a:t>
            </a:r>
            <a:r>
              <a:rPr lang="en-US" sz="3800" dirty="0" smtClean="0"/>
              <a:t>ou </a:t>
            </a:r>
            <a:r>
              <a:rPr lang="en-US" sz="3800" dirty="0"/>
              <a:t>deliver the expected finished product on the scheduled date</a:t>
            </a:r>
            <a:endParaRPr lang="ar-IQ" sz="3800" dirty="0"/>
          </a:p>
        </p:txBody>
      </p:sp>
    </p:spTree>
    <p:extLst>
      <p:ext uri="{BB962C8B-B14F-4D97-AF65-F5344CB8AC3E}">
        <p14:creationId xmlns:p14="http://schemas.microsoft.com/office/powerpoint/2010/main" val="295559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914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512" y="0"/>
            <a:ext cx="9180512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-36512" y="6237312"/>
            <a:ext cx="9180512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660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38" y="-13997"/>
            <a:ext cx="911666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581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016"/>
            <a:ext cx="892899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17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457" r="-1111" b="-4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0" y="6381328"/>
            <a:ext cx="925252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7891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4557</TotalTime>
  <Words>229</Words>
  <Application>Microsoft Office PowerPoint</Application>
  <PresentationFormat>عرض على الشاشة (3:4)‏</PresentationFormat>
  <Paragraphs>27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Adjacency</vt:lpstr>
      <vt:lpstr>LECTURE 2 </vt:lpstr>
      <vt:lpstr>Work Ethics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DR.Ahmed Saker 2o1O</cp:lastModifiedBy>
  <cp:revision>11</cp:revision>
  <dcterms:created xsi:type="dcterms:W3CDTF">2020-02-09T19:44:40Z</dcterms:created>
  <dcterms:modified xsi:type="dcterms:W3CDTF">2020-02-14T09:03:32Z</dcterms:modified>
</cp:coreProperties>
</file>