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Professionalism </a:t>
            </a: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It is </a:t>
            </a:r>
            <a:r>
              <a:rPr lang="en-US" dirty="0"/>
              <a:t>a way of speaking, behaving and even thinking that helps a person to be successful in the workplace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five </a:t>
            </a:r>
            <a:r>
              <a:rPr lang="en-US" b="1" dirty="0"/>
              <a:t>ways </a:t>
            </a:r>
            <a:r>
              <a:rPr lang="en-US" dirty="0"/>
              <a:t>that you show professionalism </a:t>
            </a:r>
            <a:r>
              <a:rPr lang="en-US" dirty="0" smtClean="0"/>
              <a:t>in the workplace.</a:t>
            </a:r>
          </a:p>
          <a:p>
            <a:pPr marL="0" indent="0" algn="l" rtl="0">
              <a:buNone/>
            </a:pPr>
            <a:endParaRPr lang="en-US" dirty="0"/>
          </a:p>
          <a:p>
            <a:pPr marL="514350" indent="-514350" algn="l" rtl="0">
              <a:buAutoNum type="arabicPeriod"/>
            </a:pPr>
            <a:r>
              <a:rPr lang="en-US" b="1" dirty="0" smtClean="0"/>
              <a:t>Workplace </a:t>
            </a:r>
            <a:r>
              <a:rPr lang="en-US" b="1" dirty="0"/>
              <a:t>Rules and </a:t>
            </a:r>
            <a:r>
              <a:rPr lang="en-US" b="1" dirty="0" smtClean="0"/>
              <a:t>Expectations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You are expected </a:t>
            </a:r>
            <a:r>
              <a:rPr lang="en-US" dirty="0"/>
              <a:t>to use self-management </a:t>
            </a:r>
            <a:r>
              <a:rPr lang="en-US" dirty="0" smtClean="0"/>
              <a:t>skills.</a:t>
            </a:r>
            <a:r>
              <a:rPr lang="en-US" dirty="0"/>
              <a:t> </a:t>
            </a:r>
            <a:r>
              <a:rPr lang="en-US" dirty="0" smtClean="0"/>
              <a:t>It means </a:t>
            </a:r>
            <a:r>
              <a:rPr lang="en-US" dirty="0"/>
              <a:t>that you manage your own time </a:t>
            </a:r>
            <a:r>
              <a:rPr lang="en-US" dirty="0" smtClean="0"/>
              <a:t>to </a:t>
            </a:r>
            <a:r>
              <a:rPr lang="en-US" dirty="0"/>
              <a:t>reach your goals. In order to self-manage yourself you need to follow all workplace rules and expectations.</a:t>
            </a:r>
          </a:p>
          <a:p>
            <a:pPr marL="0" indent="0" algn="l" rtl="0">
              <a:buNone/>
            </a:pPr>
            <a:r>
              <a:rPr lang="en-US" u="sng" dirty="0" smtClean="0"/>
              <a:t>These </a:t>
            </a:r>
            <a:r>
              <a:rPr lang="en-US" u="sng" dirty="0"/>
              <a:t>workplace rules and expectations tips: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Follow all workplace rules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Complete all tasks and projects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Understand what’s expected of </a:t>
            </a:r>
            <a:r>
              <a:rPr lang="en-US" b="1" i="1" dirty="0" smtClean="0">
                <a:solidFill>
                  <a:srgbClr val="7030A0"/>
                </a:solidFill>
              </a:rPr>
              <a:t>you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2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/>
              <a:t>2. Personal Responsibility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It is the </a:t>
            </a:r>
            <a:r>
              <a:rPr lang="en-US" dirty="0"/>
              <a:t>level of commitment you are willing to make in setting and achieving your </a:t>
            </a:r>
            <a:r>
              <a:rPr lang="en-US" dirty="0" smtClean="0"/>
              <a:t>goals.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ersonal </a:t>
            </a:r>
            <a:r>
              <a:rPr lang="en-US" dirty="0">
                <a:solidFill>
                  <a:srgbClr val="FF0000"/>
                </a:solidFill>
              </a:rPr>
              <a:t>responsibility means being responsible for your actions, words </a:t>
            </a:r>
            <a:r>
              <a:rPr lang="en-US" dirty="0" smtClean="0">
                <a:solidFill>
                  <a:srgbClr val="FF0000"/>
                </a:solidFill>
              </a:rPr>
              <a:t>and your </a:t>
            </a:r>
            <a:r>
              <a:rPr lang="en-US" dirty="0">
                <a:solidFill>
                  <a:srgbClr val="FF0000"/>
                </a:solidFill>
              </a:rPr>
              <a:t>performance at </a:t>
            </a:r>
            <a:r>
              <a:rPr lang="en-US" dirty="0" smtClean="0">
                <a:solidFill>
                  <a:srgbClr val="FF0000"/>
                </a:solidFill>
              </a:rPr>
              <a:t>work.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It </a:t>
            </a:r>
            <a:r>
              <a:rPr lang="en-US" dirty="0">
                <a:solidFill>
                  <a:srgbClr val="FF0000"/>
                </a:solidFill>
              </a:rPr>
              <a:t>also means that only you can take the blame for your failures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u="sng" dirty="0" smtClean="0"/>
              <a:t>These </a:t>
            </a:r>
            <a:r>
              <a:rPr lang="en-US" u="sng" dirty="0"/>
              <a:t>examples of personal responsibility: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b="1" i="1" dirty="0">
                <a:solidFill>
                  <a:srgbClr val="7030A0"/>
                </a:solidFill>
              </a:rPr>
              <a:t>Admitting you made a mistake (and learning from it</a:t>
            </a:r>
            <a:r>
              <a:rPr lang="en-US" sz="2800" b="1" i="1" dirty="0" smtClean="0">
                <a:solidFill>
                  <a:srgbClr val="7030A0"/>
                </a:solidFill>
              </a:rPr>
              <a:t>).</a:t>
            </a:r>
            <a:endParaRPr lang="en-US" sz="2800" b="1" i="1" dirty="0">
              <a:solidFill>
                <a:srgbClr val="7030A0"/>
              </a:solidFill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800" b="1" i="1" dirty="0">
                <a:solidFill>
                  <a:srgbClr val="7030A0"/>
                </a:solidFill>
              </a:rPr>
              <a:t>Taking credit for successful </a:t>
            </a:r>
            <a:r>
              <a:rPr lang="en-US" sz="2800" b="1" i="1" dirty="0" smtClean="0">
                <a:solidFill>
                  <a:srgbClr val="7030A0"/>
                </a:solidFill>
              </a:rPr>
              <a:t>projects.</a:t>
            </a:r>
          </a:p>
          <a:p>
            <a:pPr marL="0" indent="0" algn="l" rtl="0">
              <a:buNone/>
            </a:pPr>
            <a:endParaRPr lang="en-US" sz="2800" b="1" i="1" dirty="0" smtClean="0">
              <a:solidFill>
                <a:srgbClr val="7030A0"/>
              </a:solidFill>
            </a:endParaRPr>
          </a:p>
          <a:p>
            <a:pPr marL="0" indent="0" algn="l" rtl="0">
              <a:buNone/>
            </a:pPr>
            <a:r>
              <a:rPr lang="en-US" sz="2800" b="1" i="1" dirty="0" smtClean="0">
                <a:solidFill>
                  <a:srgbClr val="7030A0"/>
                </a:solidFill>
              </a:rPr>
              <a:t>Write 2 achievements and 2 failures you had in last two years. Share them.</a:t>
            </a:r>
            <a:endParaRPr lang="en-US" sz="2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1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b="1" dirty="0"/>
              <a:t>3. Workplace Ethics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important to be ethical in the workplace. Ethics are moral principles that help you decide between right and wrong</a:t>
            </a:r>
            <a:r>
              <a:rPr lang="en-US" dirty="0" smtClean="0"/>
              <a:t>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When you find yourself at the crossroads between right and wrong, your code of ethics should lead you down the right path.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u="sng" dirty="0" smtClean="0"/>
              <a:t>These </a:t>
            </a:r>
            <a:r>
              <a:rPr lang="en-US" u="sng" dirty="0"/>
              <a:t>workplace ethics tips: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Always follow company policy and report anything that doesn’t follow policy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Ask for help if you’re not sure how to handle a situation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Your workplace and personal ethics may differ a little bit and that’s okay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872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ctr" rtl="0">
              <a:buNone/>
            </a:pP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Physical Appearance</a:t>
            </a:r>
            <a:r>
              <a:rPr lang="en-US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dirty="0" smtClean="0"/>
              <a:t>You </a:t>
            </a:r>
            <a:r>
              <a:rPr lang="en-US" dirty="0"/>
              <a:t>only have 7 seconds to make a first impression </a:t>
            </a:r>
            <a:r>
              <a:rPr lang="en-US" dirty="0" smtClean="0"/>
              <a:t>on </a:t>
            </a:r>
            <a:r>
              <a:rPr lang="en-US" dirty="0"/>
              <a:t>someone. Once someone has an impression of you, it can be hard to change it. </a:t>
            </a:r>
          </a:p>
          <a:p>
            <a:pPr algn="l" rtl="0"/>
            <a:r>
              <a:rPr lang="en-US" dirty="0" smtClean="0"/>
              <a:t>Your </a:t>
            </a:r>
            <a:r>
              <a:rPr lang="en-US" dirty="0"/>
              <a:t>physical appearance is one of the biggest factors that people consider when forming an impression of you. </a:t>
            </a:r>
            <a:r>
              <a:rPr lang="en-US" dirty="0" smtClean="0"/>
              <a:t>It </a:t>
            </a:r>
            <a:r>
              <a:rPr lang="en-US" dirty="0"/>
              <a:t>is human nature to form an opinion based on what we see in front of </a:t>
            </a:r>
            <a:r>
              <a:rPr lang="en-US" dirty="0" smtClean="0"/>
              <a:t>us.</a:t>
            </a:r>
          </a:p>
          <a:p>
            <a:pPr algn="l" rtl="0"/>
            <a:r>
              <a:rPr lang="en-US" dirty="0" smtClean="0"/>
              <a:t>Customers</a:t>
            </a:r>
            <a:r>
              <a:rPr lang="en-US" dirty="0"/>
              <a:t>, clients and your supervisors probably have higher standards for your physical </a:t>
            </a:r>
            <a:r>
              <a:rPr lang="en-US" dirty="0" smtClean="0"/>
              <a:t>appearance.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u="sng" dirty="0" smtClean="0"/>
              <a:t>These </a:t>
            </a:r>
            <a:r>
              <a:rPr lang="en-US" u="sng" dirty="0"/>
              <a:t>workplace physical appearance: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Always dress work appropriate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Maintain a high standard of personal hygiene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Remember when you’re at work that you represent your </a:t>
            </a:r>
            <a:r>
              <a:rPr lang="en-US" b="1" i="1" dirty="0" smtClean="0">
                <a:solidFill>
                  <a:srgbClr val="7030A0"/>
                </a:solidFill>
              </a:rPr>
              <a:t>company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196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 fontScale="92500" lnSpcReduction="20000"/>
          </a:bodyPr>
          <a:lstStyle/>
          <a:p>
            <a:pPr marL="0" indent="0" algn="ctr" rtl="0">
              <a:buNone/>
            </a:pPr>
            <a:r>
              <a:rPr lang="en-US" b="1" dirty="0">
                <a:solidFill>
                  <a:srgbClr val="FF0000"/>
                </a:solidFill>
              </a:rPr>
              <a:t>5. </a:t>
            </a:r>
            <a:r>
              <a:rPr lang="en-US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Practice </a:t>
            </a:r>
            <a:r>
              <a:rPr lang="en-US" dirty="0"/>
              <a:t>using language that is appropriate for the workplace in your everyday conversations so that you get into the habit of sounding professional.</a:t>
            </a:r>
          </a:p>
          <a:p>
            <a:pPr algn="l" rtl="0"/>
            <a:r>
              <a:rPr lang="en-US" dirty="0"/>
              <a:t>The way you talk says a lot about you and your level of professionalism. </a:t>
            </a:r>
            <a:endParaRPr lang="en-US" dirty="0" smtClean="0"/>
          </a:p>
          <a:p>
            <a:pPr algn="l" rtl="0"/>
            <a:r>
              <a:rPr lang="en-US" dirty="0" smtClean="0"/>
              <a:t>Everything </a:t>
            </a:r>
            <a:r>
              <a:rPr lang="en-US" dirty="0"/>
              <a:t>from the words you use to the topics you talk about leads people to form an opinion about you. </a:t>
            </a:r>
            <a:endParaRPr lang="en-US" dirty="0" smtClean="0"/>
          </a:p>
          <a:p>
            <a:pPr algn="l" rtl="0"/>
            <a:r>
              <a:rPr lang="en-US" dirty="0" smtClean="0"/>
              <a:t>It is important </a:t>
            </a:r>
            <a:r>
              <a:rPr lang="en-US" dirty="0"/>
              <a:t>to watch what you say in the workplace. </a:t>
            </a:r>
            <a:endParaRPr lang="en-US" dirty="0" smtClean="0"/>
          </a:p>
          <a:p>
            <a:pPr algn="l" rtl="0"/>
            <a:r>
              <a:rPr lang="en-US" dirty="0" smtClean="0"/>
              <a:t>You </a:t>
            </a:r>
            <a:r>
              <a:rPr lang="en-US" dirty="0"/>
              <a:t>never know who is listening and how they might react to what you say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u="sng" dirty="0"/>
              <a:t>Think about these workplace language tips: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Keep politics at home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Avoid swearing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i="1" dirty="0">
                <a:solidFill>
                  <a:srgbClr val="7030A0"/>
                </a:solidFill>
              </a:rPr>
              <a:t>Keep topics at work </a:t>
            </a:r>
            <a:r>
              <a:rPr lang="en-US" b="1" i="1" dirty="0" smtClean="0">
                <a:solidFill>
                  <a:srgbClr val="7030A0"/>
                </a:solidFill>
              </a:rPr>
              <a:t>appropriate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6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عرض على الشاشة (3:4)‏</PresentationFormat>
  <Paragraphs>44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Professionalism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</dc:title>
  <dc:creator>OK CENTER</dc:creator>
  <cp:lastModifiedBy>DR.Ahmed Saker 2o1O</cp:lastModifiedBy>
  <cp:revision>1</cp:revision>
  <dcterms:created xsi:type="dcterms:W3CDTF">2020-03-18T10:02:14Z</dcterms:created>
  <dcterms:modified xsi:type="dcterms:W3CDTF">2020-03-18T10:02:44Z</dcterms:modified>
</cp:coreProperties>
</file>