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74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of work ethics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6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713"/>
            <a:ext cx="91440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5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8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4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95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7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0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7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39"/>
            <a:ext cx="9144000" cy="82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61"/>
            <a:ext cx="9143999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9653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2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721080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2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12614</TotalTime>
  <Words>4</Words>
  <Application>Microsoft Office PowerPoint</Application>
  <PresentationFormat>عرض على الشاشة (3:4)‏</PresentationFormat>
  <Paragraphs>1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Skills of work ethics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OK CENTER</dc:creator>
  <cp:lastModifiedBy>DR.Ahmed Saker 2o1O</cp:lastModifiedBy>
  <cp:revision>20</cp:revision>
  <dcterms:created xsi:type="dcterms:W3CDTF">2020-01-16T12:45:18Z</dcterms:created>
  <dcterms:modified xsi:type="dcterms:W3CDTF">2020-03-18T10:03:12Z</dcterms:modified>
</cp:coreProperties>
</file>