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3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0287E9-D9F3-4C0F-9F4D-18AB540D9297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D0B95A-90D5-414A-8AAE-282717F9201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858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COMPRENDRE UN horoscope</a:t>
            </a:r>
            <a:b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P.99</a:t>
            </a:r>
            <a:endParaRPr lang="fr-FR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2743200"/>
            <a:ext cx="7086600" cy="304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FR" sz="28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QUESTIONS…</a:t>
            </a:r>
          </a:p>
          <a:p>
            <a:pPr algn="ctr"/>
            <a:endParaRPr lang="ar-IQ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Raid Jabbar </a:t>
            </a:r>
            <a:r>
              <a:rPr lang="en-US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HABIB</a:t>
            </a:r>
            <a:endParaRPr lang="ar-IQ" sz="1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72"/>
    </mc:Choice>
    <mc:Fallback xmlns="">
      <p:transition spd="slow" advTm="142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6214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4"/>
    </mc:Choice>
    <mc:Fallback xmlns="">
      <p:transition spd="slow" advTm="120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P. 99</a:t>
            </a:r>
            <a:b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27- </a:t>
            </a:r>
            <a:r>
              <a:rPr lang="en-US" sz="22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Observez</a:t>
            </a:r>
            <a:r>
              <a:rPr lang="en-US" sz="22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2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Lisez</a:t>
            </a:r>
            <a:r>
              <a:rPr lang="en-US" sz="22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Dans l’horoscope: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On donne des conseils</a:t>
            </a:r>
            <a:endParaRPr lang="fr-FR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Quels signes du zodiaque sont mentionnes?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Bélier-Taureau-Gémeaux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Pour le signe du Bélier, 21 mars-20 avril indique: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Les jours où les lecteurs sont nés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Combien de parties a chaque texte?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Chaque texte a 3 parties: Santé, Social, Cœur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Comment s’appelle la partie consacrée a la vie sentimentale?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Cœur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6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542"/>
    </mc:Choice>
    <mc:Fallback xmlns="">
      <p:transition spd="slow" advTm="21354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QUESTIONS- BÉLIER</a:t>
            </a:r>
            <a:b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 99</a:t>
            </a:r>
            <a:b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28- Lisez a nouveau un signe à la fois</a:t>
            </a:r>
            <a:endParaRPr lang="fr-FR" sz="2400" cap="none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	Pour être en bonne santé ; les 	lecteurs bélier doivent faire attention ….</a:t>
            </a:r>
          </a:p>
          <a:p>
            <a:pPr marL="0" indent="0">
              <a:buNone/>
            </a:pP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stress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	L’activité sociale et professionnelle 	de ce signe est-elle positive ?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Oui, chances de succès…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	Pourquoi il faut être patient avec le 	partenaire des Bélier ?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Parce que le partenaire est indécis…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34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40"/>
    </mc:Choice>
    <mc:Fallback xmlns="">
      <p:transition spd="slow" advTm="15334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QUESTIONS- TAUREAU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P. 99</a:t>
            </a:r>
            <a:endParaRPr lang="fr-FR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fr-FR" sz="3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	Quel est le premier conseil ?</a:t>
            </a: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Allez au travail à pied et laissez votre 	voiture.</a:t>
            </a: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	Quel est le problème des Taureau 	dans la vie sociale ?</a:t>
            </a: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Vivre seul (e)</a:t>
            </a: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	Quel jour est particulièrement 	heureux 	pour la vie sentimentale de 	ce signe ?</a:t>
            </a:r>
          </a:p>
          <a:p>
            <a:pPr marL="0" indent="0" algn="just">
              <a:buNone/>
            </a:pP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7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53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827"/>
    </mc:Choice>
    <mc:Fallback xmlns="">
      <p:transition spd="slow" advTm="8382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QUESTIONS- GÉMEAUX</a:t>
            </a:r>
            <a:br>
              <a:rPr lang="fr-FR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99</a:t>
            </a:r>
            <a:endParaRPr lang="fr-FR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fr-FR" sz="8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7.Qu’est-ce que les Gémeaux supportent mal </a:t>
            </a:r>
            <a:r>
              <a:rPr lang="fr-F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physiquement?</a:t>
            </a: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7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gémeaux supportent mal la chaleur</a:t>
            </a:r>
          </a:p>
          <a:p>
            <a:pPr marL="0" indent="0" algn="just">
              <a:buNone/>
            </a:pPr>
            <a:endParaRPr lang="fr-FR" sz="7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8.Sur quoi leur vie professionnelle risque de peser ?</a:t>
            </a: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Leur vie professionnelle risque de peser sur </a:t>
            </a:r>
            <a:r>
              <a:rPr lang="fr-F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leur vie </a:t>
            </a:r>
            <a:r>
              <a:rPr lang="fr-FR" sz="7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privée.</a:t>
            </a:r>
          </a:p>
          <a:p>
            <a:pPr marL="0" indent="0" algn="just">
              <a:buNone/>
            </a:pPr>
            <a:endParaRPr lang="fr-FR" sz="7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9.La vie sentimentale de ce signe :</a:t>
            </a:r>
          </a:p>
          <a:p>
            <a:pPr marL="0" indent="0" algn="just">
              <a:buNone/>
            </a:pPr>
            <a:r>
              <a:rPr lang="fr-FR" sz="7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7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Va bien	- Va très bien	- Va assez bien</a:t>
            </a:r>
          </a:p>
          <a:p>
            <a:pPr marL="0" indent="0" algn="just">
              <a:buNone/>
            </a:pPr>
            <a:r>
              <a:rPr lang="fr-FR" sz="7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La vie sentimentale va assez bien.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1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95"/>
    </mc:Choice>
    <mc:Fallback xmlns="">
      <p:transition spd="slow" advTm="10329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QUESTIONS- GÉMEAUX</a:t>
            </a:r>
            <a:br>
              <a:rPr lang="fr-FR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99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10.Vivre 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les nuages signifie vivre comme dans un (beau) 	rêve, loin des problèmes du monde. Atterrissage est 	formé 	avec le mot </a:t>
            </a:r>
            <a:r>
              <a:rPr lang="fr-FR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</a:t>
            </a:r>
            <a:r>
              <a:rPr lang="fr-F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signifie alors Attention à l’atterrissage </a:t>
            </a:r>
            <a:r>
              <a:rPr lang="fr-F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fr-FR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Quand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va très loin dans son imagination, sa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rêverie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 faut faire attention pour le retour,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pour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pas avoir mal…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 figuré)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75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312"/>
    </mc:Choice>
    <mc:Fallback xmlns="">
      <p:transition spd="slow" advTm="161312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172</TotalTime>
  <Words>43</Words>
  <Application>Microsoft Office PowerPoint</Application>
  <PresentationFormat>عرض على الشاشة (3:4)‏</PresentationFormat>
  <Paragraphs>53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  COMPRENDRE UN horoscope P.99</vt:lpstr>
      <vt:lpstr>عرض تقديمي في PowerPoint</vt:lpstr>
      <vt:lpstr>QUESTIONS P. 99 27- Observez Et Lisez.</vt:lpstr>
      <vt:lpstr>QUESTIONS- BÉLIER  P. 99 28- Lisez a nouveau un signe à la fois</vt:lpstr>
      <vt:lpstr>QUESTIONS- TAUREAU  P. 99</vt:lpstr>
      <vt:lpstr>QUESTIONS- GÉMEAUX P. 99</vt:lpstr>
      <vt:lpstr>QUESTIONS- GÉMEAUX P. 99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11</cp:revision>
  <dcterms:created xsi:type="dcterms:W3CDTF">2020-04-09T22:20:57Z</dcterms:created>
  <dcterms:modified xsi:type="dcterms:W3CDTF">2020-04-15T14:33:54Z</dcterms:modified>
</cp:coreProperties>
</file>