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1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xmlns="" id="{440EC423-18B5-4ADE-A8FB-57244186C3E6}"/>
              </a:ext>
            </a:extLst>
          </p:cNvPr>
          <p:cNvGrpSpPr>
            <a:grpSpLocks/>
          </p:cNvGrpSpPr>
          <p:nvPr/>
        </p:nvGrpSpPr>
        <p:grpSpPr bwMode="auto">
          <a:xfrm>
            <a:off x="0" y="0"/>
            <a:ext cx="9144000" cy="6858000"/>
            <a:chOff x="0" y="0"/>
            <a:chExt cx="5760" cy="4320"/>
          </a:xfrm>
        </p:grpSpPr>
        <p:sp>
          <p:nvSpPr>
            <p:cNvPr id="5" name="Rectangle 3">
              <a:extLst>
                <a:ext uri="{FF2B5EF4-FFF2-40B4-BE49-F238E27FC236}">
                  <a16:creationId xmlns:a16="http://schemas.microsoft.com/office/drawing/2014/main" xmlns="" id="{059931CB-2318-46BC-8ED0-0DF9F0764082}"/>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eaLnBrk="1" hangingPunct="1"/>
              <a:endParaRPr lang="en-US" altLang="en-US" sz="2400">
                <a:latin typeface="Times New Roman" panose="02020603050405020304" pitchFamily="18" charset="0"/>
              </a:endParaRPr>
            </a:p>
          </p:txBody>
        </p:sp>
        <p:sp>
          <p:nvSpPr>
            <p:cNvPr id="6" name="Rectangle 4">
              <a:extLst>
                <a:ext uri="{FF2B5EF4-FFF2-40B4-BE49-F238E27FC236}">
                  <a16:creationId xmlns:a16="http://schemas.microsoft.com/office/drawing/2014/main" xmlns="" id="{68E9F2AB-6194-43C4-96D7-1B336AF81E13}"/>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grpSp>
          <p:nvGrpSpPr>
            <p:cNvPr id="7" name="Group 5">
              <a:extLst>
                <a:ext uri="{FF2B5EF4-FFF2-40B4-BE49-F238E27FC236}">
                  <a16:creationId xmlns:a16="http://schemas.microsoft.com/office/drawing/2014/main" xmlns="" id="{B0967B51-9DB9-4E52-B761-85D8CFFD1139}"/>
                </a:ext>
              </a:extLst>
            </p:cNvPr>
            <p:cNvGrpSpPr>
              <a:grpSpLocks/>
            </p:cNvGrpSpPr>
            <p:nvPr/>
          </p:nvGrpSpPr>
          <p:grpSpPr bwMode="auto">
            <a:xfrm>
              <a:off x="0" y="672"/>
              <a:ext cx="1806" cy="1989"/>
              <a:chOff x="0" y="672"/>
              <a:chExt cx="1806" cy="1989"/>
            </a:xfrm>
          </p:grpSpPr>
          <p:sp>
            <p:nvSpPr>
              <p:cNvPr id="8" name="Rectangle 6">
                <a:extLst>
                  <a:ext uri="{FF2B5EF4-FFF2-40B4-BE49-F238E27FC236}">
                    <a16:creationId xmlns:a16="http://schemas.microsoft.com/office/drawing/2014/main" xmlns="" id="{BE6DB420-4869-4936-B55B-25E10AF92012}"/>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sp>
            <p:nvSpPr>
              <p:cNvPr id="9" name="Rectangle 7">
                <a:extLst>
                  <a:ext uri="{FF2B5EF4-FFF2-40B4-BE49-F238E27FC236}">
                    <a16:creationId xmlns:a16="http://schemas.microsoft.com/office/drawing/2014/main" xmlns="" id="{3E6B1CCC-4B4E-4675-8D1B-A22F016A42F6}"/>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sp>
            <p:nvSpPr>
              <p:cNvPr id="10" name="Rectangle 8">
                <a:extLst>
                  <a:ext uri="{FF2B5EF4-FFF2-40B4-BE49-F238E27FC236}">
                    <a16:creationId xmlns:a16="http://schemas.microsoft.com/office/drawing/2014/main" xmlns="" id="{59994C38-B253-4E67-8E02-ACA608F1C572}"/>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sp>
            <p:nvSpPr>
              <p:cNvPr id="11" name="Rectangle 9">
                <a:extLst>
                  <a:ext uri="{FF2B5EF4-FFF2-40B4-BE49-F238E27FC236}">
                    <a16:creationId xmlns:a16="http://schemas.microsoft.com/office/drawing/2014/main" xmlns="" id="{C2F000DE-9B1F-46F3-9635-75793C2A2FA0}"/>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sp>
            <p:nvSpPr>
              <p:cNvPr id="12" name="Rectangle 10">
                <a:extLst>
                  <a:ext uri="{FF2B5EF4-FFF2-40B4-BE49-F238E27FC236}">
                    <a16:creationId xmlns:a16="http://schemas.microsoft.com/office/drawing/2014/main" xmlns="" id="{6A49BDF5-33B8-44F6-880B-49EE088EE3EA}"/>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sp>
            <p:nvSpPr>
              <p:cNvPr id="13" name="Rectangle 11">
                <a:extLst>
                  <a:ext uri="{FF2B5EF4-FFF2-40B4-BE49-F238E27FC236}">
                    <a16:creationId xmlns:a16="http://schemas.microsoft.com/office/drawing/2014/main" xmlns="" id="{9EEC88ED-F5A5-4C7A-94F3-DD46E49F5F4C}"/>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sp>
            <p:nvSpPr>
              <p:cNvPr id="14" name="Rectangle 12">
                <a:extLst>
                  <a:ext uri="{FF2B5EF4-FFF2-40B4-BE49-F238E27FC236}">
                    <a16:creationId xmlns:a16="http://schemas.microsoft.com/office/drawing/2014/main" xmlns="" id="{3541F0C3-E9F5-40D2-9009-99CB662FB568}"/>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sp>
            <p:nvSpPr>
              <p:cNvPr id="15" name="Rectangle 13">
                <a:extLst>
                  <a:ext uri="{FF2B5EF4-FFF2-40B4-BE49-F238E27FC236}">
                    <a16:creationId xmlns:a16="http://schemas.microsoft.com/office/drawing/2014/main" xmlns="" id="{C6B37497-FF84-451C-8E53-55102B20262C}"/>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sp>
            <p:nvSpPr>
              <p:cNvPr id="16" name="Rectangle 14">
                <a:extLst>
                  <a:ext uri="{FF2B5EF4-FFF2-40B4-BE49-F238E27FC236}">
                    <a16:creationId xmlns:a16="http://schemas.microsoft.com/office/drawing/2014/main" xmlns="" id="{698D1824-AF0C-4D0E-A001-79C0C24ED5EB}"/>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sp>
            <p:nvSpPr>
              <p:cNvPr id="17" name="Rectangle 15">
                <a:extLst>
                  <a:ext uri="{FF2B5EF4-FFF2-40B4-BE49-F238E27FC236}">
                    <a16:creationId xmlns:a16="http://schemas.microsoft.com/office/drawing/2014/main" xmlns="" id="{905CA5B3-7F64-4336-9319-F7AF330A2BF1}"/>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grpSp>
      </p:grpSp>
      <p:sp>
        <p:nvSpPr>
          <p:cNvPr id="513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ar-SA" noProof="0"/>
              <a:t>انقر لتحرير نمط العنوان الرئيسي</a:t>
            </a:r>
          </a:p>
        </p:txBody>
      </p:sp>
      <p:sp>
        <p:nvSpPr>
          <p:cNvPr id="514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ar-SA" noProof="0"/>
              <a:t>انقر لتحرير نمط العنوان الثانوي الرئيسي</a:t>
            </a:r>
          </a:p>
        </p:txBody>
      </p:sp>
      <p:sp>
        <p:nvSpPr>
          <p:cNvPr id="18" name="Rectangle 16">
            <a:extLst>
              <a:ext uri="{FF2B5EF4-FFF2-40B4-BE49-F238E27FC236}">
                <a16:creationId xmlns:a16="http://schemas.microsoft.com/office/drawing/2014/main" xmlns="" id="{76CAA224-616E-4187-8C34-74A0D2677808}"/>
              </a:ext>
            </a:extLst>
          </p:cNvPr>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19" name="Rectangle 17">
            <a:extLst>
              <a:ext uri="{FF2B5EF4-FFF2-40B4-BE49-F238E27FC236}">
                <a16:creationId xmlns:a16="http://schemas.microsoft.com/office/drawing/2014/main" xmlns="" id="{4EAE7B11-3D87-4628-B591-07568BD024FB}"/>
              </a:ext>
            </a:extLst>
          </p:cNvPr>
          <p:cNvSpPr>
            <a:spLocks noGrp="1" noChangeArrowheads="1"/>
          </p:cNvSpPr>
          <p:nvPr>
            <p:ph type="ftr" sz="quarter" idx="11"/>
          </p:nvPr>
        </p:nvSpPr>
        <p:spPr/>
        <p:txBody>
          <a:bodyPr/>
          <a:lstStyle>
            <a:lvl1pPr>
              <a:defRPr smtClean="0"/>
            </a:lvl1pPr>
          </a:lstStyle>
          <a:p>
            <a:pPr>
              <a:defRPr/>
            </a:pPr>
            <a:endParaRPr lang="en-US"/>
          </a:p>
        </p:txBody>
      </p:sp>
      <p:sp>
        <p:nvSpPr>
          <p:cNvPr id="20" name="Rectangle 18">
            <a:extLst>
              <a:ext uri="{FF2B5EF4-FFF2-40B4-BE49-F238E27FC236}">
                <a16:creationId xmlns:a16="http://schemas.microsoft.com/office/drawing/2014/main" xmlns="" id="{F6EB3303-9678-4F5F-94D6-F5C2E0E94B47}"/>
              </a:ext>
            </a:extLst>
          </p:cNvPr>
          <p:cNvSpPr>
            <a:spLocks noGrp="1" noChangeArrowheads="1"/>
          </p:cNvSpPr>
          <p:nvPr>
            <p:ph type="sldNum" sz="quarter" idx="12"/>
          </p:nvPr>
        </p:nvSpPr>
        <p:spPr/>
        <p:txBody>
          <a:bodyPr/>
          <a:lstStyle>
            <a:lvl1pPr>
              <a:defRPr/>
            </a:lvl1pPr>
          </a:lstStyle>
          <a:p>
            <a:fld id="{9BA5A2B9-1606-4B09-96E6-1DB24E2F8307}" type="slidenum">
              <a:rPr lang="ar-SA" altLang="en-US"/>
              <a:pPr/>
              <a:t>‹#›</a:t>
            </a:fld>
            <a:endParaRPr lang="en-US" altLang="en-US"/>
          </a:p>
        </p:txBody>
      </p:sp>
    </p:spTree>
    <p:extLst>
      <p:ext uri="{BB962C8B-B14F-4D97-AF65-F5344CB8AC3E}">
        <p14:creationId xmlns:p14="http://schemas.microsoft.com/office/powerpoint/2010/main" xmlns="" val="909225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Rectangle 2">
            <a:extLst>
              <a:ext uri="{FF2B5EF4-FFF2-40B4-BE49-F238E27FC236}">
                <a16:creationId xmlns:a16="http://schemas.microsoft.com/office/drawing/2014/main" xmlns="" id="{27174200-8592-4C40-AEC2-C3C2550CB32F}"/>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xmlns="" id="{554FCA46-AFB5-4307-89DB-C0DB4D47FDC4}"/>
              </a:ext>
            </a:extLst>
          </p:cNvPr>
          <p:cNvSpPr>
            <a:spLocks noGrp="1" noChangeArrowheads="1"/>
          </p:cNvSpPr>
          <p:nvPr>
            <p:ph type="sldNum" sz="quarter" idx="11"/>
          </p:nvPr>
        </p:nvSpPr>
        <p:spPr>
          <a:ln/>
        </p:spPr>
        <p:txBody>
          <a:bodyPr/>
          <a:lstStyle>
            <a:lvl1pPr>
              <a:defRPr/>
            </a:lvl1pPr>
          </a:lstStyle>
          <a:p>
            <a:fld id="{E5C51A95-E275-4B68-8BA3-BFDAA5C1C2BB}" type="slidenum">
              <a:rPr lang="ar-SA" altLang="en-US"/>
              <a:pPr/>
              <a:t>‹#›</a:t>
            </a:fld>
            <a:endParaRPr lang="en-US" altLang="en-US"/>
          </a:p>
        </p:txBody>
      </p:sp>
      <p:sp>
        <p:nvSpPr>
          <p:cNvPr id="6" name="Rectangle 16">
            <a:extLst>
              <a:ext uri="{FF2B5EF4-FFF2-40B4-BE49-F238E27FC236}">
                <a16:creationId xmlns:a16="http://schemas.microsoft.com/office/drawing/2014/main" xmlns="" id="{A633E99B-6630-47D8-A502-714836C29978}"/>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1376385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457200"/>
            <a:ext cx="2057400" cy="5410200"/>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457200"/>
            <a:ext cx="6019800" cy="5410200"/>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Rectangle 2">
            <a:extLst>
              <a:ext uri="{FF2B5EF4-FFF2-40B4-BE49-F238E27FC236}">
                <a16:creationId xmlns:a16="http://schemas.microsoft.com/office/drawing/2014/main" xmlns="" id="{B194AB07-EA18-4914-A1B4-6892D1D095C0}"/>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xmlns="" id="{D355FDC5-63E8-462E-A7B0-9A56E67C4D9A}"/>
              </a:ext>
            </a:extLst>
          </p:cNvPr>
          <p:cNvSpPr>
            <a:spLocks noGrp="1" noChangeArrowheads="1"/>
          </p:cNvSpPr>
          <p:nvPr>
            <p:ph type="sldNum" sz="quarter" idx="11"/>
          </p:nvPr>
        </p:nvSpPr>
        <p:spPr>
          <a:ln/>
        </p:spPr>
        <p:txBody>
          <a:bodyPr/>
          <a:lstStyle>
            <a:lvl1pPr>
              <a:defRPr/>
            </a:lvl1pPr>
          </a:lstStyle>
          <a:p>
            <a:fld id="{AF5E013A-0B56-4DA1-8F79-4F346F93CD63}" type="slidenum">
              <a:rPr lang="ar-SA" altLang="en-US"/>
              <a:pPr/>
              <a:t>‹#›</a:t>
            </a:fld>
            <a:endParaRPr lang="en-US" altLang="en-US"/>
          </a:p>
        </p:txBody>
      </p:sp>
      <p:sp>
        <p:nvSpPr>
          <p:cNvPr id="6" name="Rectangle 16">
            <a:extLst>
              <a:ext uri="{FF2B5EF4-FFF2-40B4-BE49-F238E27FC236}">
                <a16:creationId xmlns:a16="http://schemas.microsoft.com/office/drawing/2014/main" xmlns="" id="{BAEF664C-64AA-4FF6-8DFA-14E8BC2E5326}"/>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823517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Rectangle 2">
            <a:extLst>
              <a:ext uri="{FF2B5EF4-FFF2-40B4-BE49-F238E27FC236}">
                <a16:creationId xmlns:a16="http://schemas.microsoft.com/office/drawing/2014/main" xmlns="" id="{CEEBB021-AE92-46E7-8C8E-939594E1D56C}"/>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xmlns="" id="{E582B799-D3FC-41AD-8010-8FB6BA657743}"/>
              </a:ext>
            </a:extLst>
          </p:cNvPr>
          <p:cNvSpPr>
            <a:spLocks noGrp="1" noChangeArrowheads="1"/>
          </p:cNvSpPr>
          <p:nvPr>
            <p:ph type="sldNum" sz="quarter" idx="11"/>
          </p:nvPr>
        </p:nvSpPr>
        <p:spPr>
          <a:ln/>
        </p:spPr>
        <p:txBody>
          <a:bodyPr/>
          <a:lstStyle>
            <a:lvl1pPr>
              <a:defRPr/>
            </a:lvl1pPr>
          </a:lstStyle>
          <a:p>
            <a:fld id="{8C0733F9-E1D1-4202-A3F7-6C8BB745EC58}" type="slidenum">
              <a:rPr lang="ar-SA" altLang="en-US"/>
              <a:pPr/>
              <a:t>‹#›</a:t>
            </a:fld>
            <a:endParaRPr lang="en-US" altLang="en-US"/>
          </a:p>
        </p:txBody>
      </p:sp>
      <p:sp>
        <p:nvSpPr>
          <p:cNvPr id="6" name="Rectangle 16">
            <a:extLst>
              <a:ext uri="{FF2B5EF4-FFF2-40B4-BE49-F238E27FC236}">
                <a16:creationId xmlns:a16="http://schemas.microsoft.com/office/drawing/2014/main" xmlns="" id="{68BE381D-988C-4914-BB13-7DD24127E35F}"/>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13288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a:t>انقر لتحرير أنماط النص الرئيسي</a:t>
            </a:r>
          </a:p>
        </p:txBody>
      </p:sp>
      <p:sp>
        <p:nvSpPr>
          <p:cNvPr id="4" name="Rectangle 2">
            <a:extLst>
              <a:ext uri="{FF2B5EF4-FFF2-40B4-BE49-F238E27FC236}">
                <a16:creationId xmlns:a16="http://schemas.microsoft.com/office/drawing/2014/main" xmlns="" id="{081FD785-A2E0-46D3-B352-5484AE27ADCD}"/>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xmlns="" id="{FB22BDC0-A865-496B-BB15-BDF8391BEB1D}"/>
              </a:ext>
            </a:extLst>
          </p:cNvPr>
          <p:cNvSpPr>
            <a:spLocks noGrp="1" noChangeArrowheads="1"/>
          </p:cNvSpPr>
          <p:nvPr>
            <p:ph type="sldNum" sz="quarter" idx="11"/>
          </p:nvPr>
        </p:nvSpPr>
        <p:spPr>
          <a:ln/>
        </p:spPr>
        <p:txBody>
          <a:bodyPr/>
          <a:lstStyle>
            <a:lvl1pPr>
              <a:defRPr/>
            </a:lvl1pPr>
          </a:lstStyle>
          <a:p>
            <a:fld id="{999338FD-0A18-444D-AFEE-3EAD4F0BB66C}" type="slidenum">
              <a:rPr lang="ar-SA" altLang="en-US"/>
              <a:pPr/>
              <a:t>‹#›</a:t>
            </a:fld>
            <a:endParaRPr lang="en-US" altLang="en-US"/>
          </a:p>
        </p:txBody>
      </p:sp>
      <p:sp>
        <p:nvSpPr>
          <p:cNvPr id="6" name="Rectangle 16">
            <a:extLst>
              <a:ext uri="{FF2B5EF4-FFF2-40B4-BE49-F238E27FC236}">
                <a16:creationId xmlns:a16="http://schemas.microsoft.com/office/drawing/2014/main" xmlns="" id="{CF27DC78-DAA7-4ECE-AD3E-995FEC57CB1C}"/>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962298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Rectangle 2">
            <a:extLst>
              <a:ext uri="{FF2B5EF4-FFF2-40B4-BE49-F238E27FC236}">
                <a16:creationId xmlns:a16="http://schemas.microsoft.com/office/drawing/2014/main" xmlns="" id="{83C166D9-51CF-4095-9782-4B3038CB2D17}"/>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xmlns="" id="{2872BDE1-02EA-442A-936B-282E2586A6DB}"/>
              </a:ext>
            </a:extLst>
          </p:cNvPr>
          <p:cNvSpPr>
            <a:spLocks noGrp="1" noChangeArrowheads="1"/>
          </p:cNvSpPr>
          <p:nvPr>
            <p:ph type="sldNum" sz="quarter" idx="11"/>
          </p:nvPr>
        </p:nvSpPr>
        <p:spPr>
          <a:ln/>
        </p:spPr>
        <p:txBody>
          <a:bodyPr/>
          <a:lstStyle>
            <a:lvl1pPr>
              <a:defRPr/>
            </a:lvl1pPr>
          </a:lstStyle>
          <a:p>
            <a:fld id="{9BD7BCA3-7955-4923-A7A3-41BB5B0EBB07}" type="slidenum">
              <a:rPr lang="ar-SA" altLang="en-US"/>
              <a:pPr/>
              <a:t>‹#›</a:t>
            </a:fld>
            <a:endParaRPr lang="en-US" altLang="en-US"/>
          </a:p>
        </p:txBody>
      </p:sp>
      <p:sp>
        <p:nvSpPr>
          <p:cNvPr id="7" name="Rectangle 16">
            <a:extLst>
              <a:ext uri="{FF2B5EF4-FFF2-40B4-BE49-F238E27FC236}">
                <a16:creationId xmlns:a16="http://schemas.microsoft.com/office/drawing/2014/main" xmlns="" id="{92641F5B-7754-498F-87BA-4BC1EFBD88AD}"/>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708137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Rectangle 2">
            <a:extLst>
              <a:ext uri="{FF2B5EF4-FFF2-40B4-BE49-F238E27FC236}">
                <a16:creationId xmlns:a16="http://schemas.microsoft.com/office/drawing/2014/main" xmlns="" id="{9A9196E5-2260-4D6B-8594-877FF365670C}"/>
              </a:ext>
            </a:extLst>
          </p:cNvPr>
          <p:cNvSpPr>
            <a:spLocks noGrp="1" noChangeArrowheads="1"/>
          </p:cNvSpPr>
          <p:nvPr>
            <p:ph type="ftr" sz="quarter"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xmlns="" id="{793F92FC-E317-4282-9267-E30643CE64B1}"/>
              </a:ext>
            </a:extLst>
          </p:cNvPr>
          <p:cNvSpPr>
            <a:spLocks noGrp="1" noChangeArrowheads="1"/>
          </p:cNvSpPr>
          <p:nvPr>
            <p:ph type="sldNum" sz="quarter" idx="11"/>
          </p:nvPr>
        </p:nvSpPr>
        <p:spPr>
          <a:ln/>
        </p:spPr>
        <p:txBody>
          <a:bodyPr/>
          <a:lstStyle>
            <a:lvl1pPr>
              <a:defRPr/>
            </a:lvl1pPr>
          </a:lstStyle>
          <a:p>
            <a:fld id="{85B45EC3-DE27-40BA-A69F-4E345FC307AF}" type="slidenum">
              <a:rPr lang="ar-SA" altLang="en-US"/>
              <a:pPr/>
              <a:t>‹#›</a:t>
            </a:fld>
            <a:endParaRPr lang="en-US" altLang="en-US"/>
          </a:p>
        </p:txBody>
      </p:sp>
      <p:sp>
        <p:nvSpPr>
          <p:cNvPr id="9" name="Rectangle 16">
            <a:extLst>
              <a:ext uri="{FF2B5EF4-FFF2-40B4-BE49-F238E27FC236}">
                <a16:creationId xmlns:a16="http://schemas.microsoft.com/office/drawing/2014/main" xmlns="" id="{D09A33F0-0131-4B9C-96C6-A1E78E138865}"/>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1610931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Rectangle 2">
            <a:extLst>
              <a:ext uri="{FF2B5EF4-FFF2-40B4-BE49-F238E27FC236}">
                <a16:creationId xmlns:a16="http://schemas.microsoft.com/office/drawing/2014/main" xmlns="" id="{14E98F5C-2AF3-4816-ACBE-F042D2D0EC5D}"/>
              </a:ext>
            </a:extLst>
          </p:cNvPr>
          <p:cNvSpPr>
            <a:spLocks noGrp="1" noChangeArrowheads="1"/>
          </p:cNvSpPr>
          <p:nvPr>
            <p:ph type="ftr" sz="quarter"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xmlns="" id="{57FB4819-C3D0-4C6F-B2CC-A9216358CD6C}"/>
              </a:ext>
            </a:extLst>
          </p:cNvPr>
          <p:cNvSpPr>
            <a:spLocks noGrp="1" noChangeArrowheads="1"/>
          </p:cNvSpPr>
          <p:nvPr>
            <p:ph type="sldNum" sz="quarter" idx="11"/>
          </p:nvPr>
        </p:nvSpPr>
        <p:spPr>
          <a:ln/>
        </p:spPr>
        <p:txBody>
          <a:bodyPr/>
          <a:lstStyle>
            <a:lvl1pPr>
              <a:defRPr/>
            </a:lvl1pPr>
          </a:lstStyle>
          <a:p>
            <a:fld id="{CA7B24F5-926B-4917-921C-87661AA11679}" type="slidenum">
              <a:rPr lang="ar-SA" altLang="en-US"/>
              <a:pPr/>
              <a:t>‹#›</a:t>
            </a:fld>
            <a:endParaRPr lang="en-US" altLang="en-US"/>
          </a:p>
        </p:txBody>
      </p:sp>
      <p:sp>
        <p:nvSpPr>
          <p:cNvPr id="5" name="Rectangle 16">
            <a:extLst>
              <a:ext uri="{FF2B5EF4-FFF2-40B4-BE49-F238E27FC236}">
                <a16:creationId xmlns:a16="http://schemas.microsoft.com/office/drawing/2014/main" xmlns="" id="{35D32001-5D49-493B-BD70-92B7737E21A4}"/>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423713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xmlns="" id="{AB11BE38-7A77-4C32-ADA5-15D40FBBAA40}"/>
              </a:ext>
            </a:extLst>
          </p:cNvPr>
          <p:cNvSpPr>
            <a:spLocks noGrp="1" noChangeArrowheads="1"/>
          </p:cNvSpPr>
          <p:nvPr>
            <p:ph type="ftr" sz="quarter"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xmlns="" id="{01C17E7D-3B5C-49CB-B67B-2156510E5916}"/>
              </a:ext>
            </a:extLst>
          </p:cNvPr>
          <p:cNvSpPr>
            <a:spLocks noGrp="1" noChangeArrowheads="1"/>
          </p:cNvSpPr>
          <p:nvPr>
            <p:ph type="sldNum" sz="quarter" idx="11"/>
          </p:nvPr>
        </p:nvSpPr>
        <p:spPr>
          <a:ln/>
        </p:spPr>
        <p:txBody>
          <a:bodyPr/>
          <a:lstStyle>
            <a:lvl1pPr>
              <a:defRPr/>
            </a:lvl1pPr>
          </a:lstStyle>
          <a:p>
            <a:fld id="{723D880E-7717-4B5C-A18C-CF3C8A8EF339}" type="slidenum">
              <a:rPr lang="ar-SA" altLang="en-US"/>
              <a:pPr/>
              <a:t>‹#›</a:t>
            </a:fld>
            <a:endParaRPr lang="en-US" altLang="en-US"/>
          </a:p>
        </p:txBody>
      </p:sp>
      <p:sp>
        <p:nvSpPr>
          <p:cNvPr id="4" name="Rectangle 16">
            <a:extLst>
              <a:ext uri="{FF2B5EF4-FFF2-40B4-BE49-F238E27FC236}">
                <a16:creationId xmlns:a16="http://schemas.microsoft.com/office/drawing/2014/main" xmlns="" id="{7027B809-6871-4920-AA0B-01090EC67F93}"/>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446406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2">
            <a:extLst>
              <a:ext uri="{FF2B5EF4-FFF2-40B4-BE49-F238E27FC236}">
                <a16:creationId xmlns:a16="http://schemas.microsoft.com/office/drawing/2014/main" xmlns="" id="{188D1B65-40D3-48A1-9499-281064D95853}"/>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xmlns="" id="{011318BC-6DB1-4999-B017-A778E443B67E}"/>
              </a:ext>
            </a:extLst>
          </p:cNvPr>
          <p:cNvSpPr>
            <a:spLocks noGrp="1" noChangeArrowheads="1"/>
          </p:cNvSpPr>
          <p:nvPr>
            <p:ph type="sldNum" sz="quarter" idx="11"/>
          </p:nvPr>
        </p:nvSpPr>
        <p:spPr>
          <a:ln/>
        </p:spPr>
        <p:txBody>
          <a:bodyPr/>
          <a:lstStyle>
            <a:lvl1pPr>
              <a:defRPr/>
            </a:lvl1pPr>
          </a:lstStyle>
          <a:p>
            <a:fld id="{CFB04D9F-1258-4F16-9906-84A1ACCEE16C}" type="slidenum">
              <a:rPr lang="ar-SA" altLang="en-US"/>
              <a:pPr/>
              <a:t>‹#›</a:t>
            </a:fld>
            <a:endParaRPr lang="en-US" altLang="en-US"/>
          </a:p>
        </p:txBody>
      </p:sp>
      <p:sp>
        <p:nvSpPr>
          <p:cNvPr id="7" name="Rectangle 16">
            <a:extLst>
              <a:ext uri="{FF2B5EF4-FFF2-40B4-BE49-F238E27FC236}">
                <a16:creationId xmlns:a16="http://schemas.microsoft.com/office/drawing/2014/main" xmlns="" id="{FDA370B1-8623-40DF-B67F-764FA7B2E318}"/>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845227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2">
            <a:extLst>
              <a:ext uri="{FF2B5EF4-FFF2-40B4-BE49-F238E27FC236}">
                <a16:creationId xmlns:a16="http://schemas.microsoft.com/office/drawing/2014/main" xmlns="" id="{1263BC96-A23C-4608-AA42-702278109C5A}"/>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xmlns="" id="{AA574224-7734-420A-A58B-31B0013F37BC}"/>
              </a:ext>
            </a:extLst>
          </p:cNvPr>
          <p:cNvSpPr>
            <a:spLocks noGrp="1" noChangeArrowheads="1"/>
          </p:cNvSpPr>
          <p:nvPr>
            <p:ph type="sldNum" sz="quarter" idx="11"/>
          </p:nvPr>
        </p:nvSpPr>
        <p:spPr>
          <a:ln/>
        </p:spPr>
        <p:txBody>
          <a:bodyPr/>
          <a:lstStyle>
            <a:lvl1pPr>
              <a:defRPr/>
            </a:lvl1pPr>
          </a:lstStyle>
          <a:p>
            <a:fld id="{747C6AF8-239F-40F6-A546-C95C82B9E999}" type="slidenum">
              <a:rPr lang="ar-SA" altLang="en-US"/>
              <a:pPr/>
              <a:t>‹#›</a:t>
            </a:fld>
            <a:endParaRPr lang="en-US" altLang="en-US"/>
          </a:p>
        </p:txBody>
      </p:sp>
      <p:sp>
        <p:nvSpPr>
          <p:cNvPr id="7" name="Rectangle 16">
            <a:extLst>
              <a:ext uri="{FF2B5EF4-FFF2-40B4-BE49-F238E27FC236}">
                <a16:creationId xmlns:a16="http://schemas.microsoft.com/office/drawing/2014/main" xmlns="" id="{2ED543F6-B8D8-443B-B9E8-73CAA9963FF1}"/>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1421660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6DCC9ED9-656D-411B-B56B-1483A4670010}"/>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smtClean="0"/>
            </a:lvl1pPr>
          </a:lstStyle>
          <a:p>
            <a:pPr>
              <a:defRPr/>
            </a:pPr>
            <a:endParaRPr lang="en-US"/>
          </a:p>
        </p:txBody>
      </p:sp>
      <p:sp>
        <p:nvSpPr>
          <p:cNvPr id="4099" name="Rectangle 3">
            <a:extLst>
              <a:ext uri="{FF2B5EF4-FFF2-40B4-BE49-F238E27FC236}">
                <a16:creationId xmlns:a16="http://schemas.microsoft.com/office/drawing/2014/main" xmlns="" id="{4A1D1C49-0630-4E20-935A-163D34E652CF}"/>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latin typeface="Arial Black" panose="020B0A04020102020204" pitchFamily="34" charset="0"/>
              </a:defRPr>
            </a:lvl1pPr>
          </a:lstStyle>
          <a:p>
            <a:fld id="{2A2B71AD-33EA-4B84-B4FF-5B7C4174993C}" type="slidenum">
              <a:rPr lang="ar-SA" altLang="en-US"/>
              <a:pPr/>
              <a:t>‹#›</a:t>
            </a:fld>
            <a:endParaRPr lang="en-US" altLang="en-US"/>
          </a:p>
        </p:txBody>
      </p:sp>
      <p:grpSp>
        <p:nvGrpSpPr>
          <p:cNvPr id="1028" name="Group 4">
            <a:extLst>
              <a:ext uri="{FF2B5EF4-FFF2-40B4-BE49-F238E27FC236}">
                <a16:creationId xmlns:a16="http://schemas.microsoft.com/office/drawing/2014/main" xmlns="" id="{BB195453-D5F8-4C16-95D0-9C99607211B0}"/>
              </a:ext>
            </a:extLst>
          </p:cNvPr>
          <p:cNvGrpSpPr>
            <a:grpSpLocks/>
          </p:cNvGrpSpPr>
          <p:nvPr/>
        </p:nvGrpSpPr>
        <p:grpSpPr bwMode="auto">
          <a:xfrm>
            <a:off x="0" y="0"/>
            <a:ext cx="9144000" cy="546100"/>
            <a:chOff x="0" y="0"/>
            <a:chExt cx="5760" cy="344"/>
          </a:xfrm>
        </p:grpSpPr>
        <p:sp>
          <p:nvSpPr>
            <p:cNvPr id="1032" name="Rectangle 5">
              <a:extLst>
                <a:ext uri="{FF2B5EF4-FFF2-40B4-BE49-F238E27FC236}">
                  <a16:creationId xmlns:a16="http://schemas.microsoft.com/office/drawing/2014/main" xmlns="" id="{FB926FCA-F73E-426E-833A-A5DEBCE24F0B}"/>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eaLnBrk="1" hangingPunct="1"/>
              <a:endParaRPr lang="en-US" altLang="en-US" sz="2400">
                <a:latin typeface="Times New Roman" panose="02020603050405020304" pitchFamily="18" charset="0"/>
              </a:endParaRPr>
            </a:p>
          </p:txBody>
        </p:sp>
        <p:sp>
          <p:nvSpPr>
            <p:cNvPr id="1033" name="Rectangle 6">
              <a:extLst>
                <a:ext uri="{FF2B5EF4-FFF2-40B4-BE49-F238E27FC236}">
                  <a16:creationId xmlns:a16="http://schemas.microsoft.com/office/drawing/2014/main" xmlns="" id="{F9480EFD-6659-46A1-88BC-C65324BA34D8}"/>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sp>
          <p:nvSpPr>
            <p:cNvPr id="1034" name="Rectangle 7">
              <a:extLst>
                <a:ext uri="{FF2B5EF4-FFF2-40B4-BE49-F238E27FC236}">
                  <a16:creationId xmlns:a16="http://schemas.microsoft.com/office/drawing/2014/main" xmlns="" id="{1257CAB7-6D11-44E1-BC74-E5BC36262D5D}"/>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solidFill>
                  <a:schemeClr val="hlink"/>
                </a:solidFill>
              </a:endParaRPr>
            </a:p>
          </p:txBody>
        </p:sp>
        <p:sp>
          <p:nvSpPr>
            <p:cNvPr id="1035" name="Rectangle 8">
              <a:extLst>
                <a:ext uri="{FF2B5EF4-FFF2-40B4-BE49-F238E27FC236}">
                  <a16:creationId xmlns:a16="http://schemas.microsoft.com/office/drawing/2014/main" xmlns="" id="{8CF3242B-9C27-492E-9943-A83B46E51873}"/>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solidFill>
                  <a:schemeClr val="hlink"/>
                </a:solidFill>
              </a:endParaRPr>
            </a:p>
          </p:txBody>
        </p:sp>
        <p:sp>
          <p:nvSpPr>
            <p:cNvPr id="1036" name="Rectangle 9">
              <a:extLst>
                <a:ext uri="{FF2B5EF4-FFF2-40B4-BE49-F238E27FC236}">
                  <a16:creationId xmlns:a16="http://schemas.microsoft.com/office/drawing/2014/main" xmlns="" id="{7B27FCF1-E9A1-4735-9411-76C51923F63F}"/>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solidFill>
                  <a:schemeClr val="accent2"/>
                </a:solidFill>
              </a:endParaRPr>
            </a:p>
          </p:txBody>
        </p:sp>
        <p:sp>
          <p:nvSpPr>
            <p:cNvPr id="1037" name="Rectangle 10">
              <a:extLst>
                <a:ext uri="{FF2B5EF4-FFF2-40B4-BE49-F238E27FC236}">
                  <a16:creationId xmlns:a16="http://schemas.microsoft.com/office/drawing/2014/main" xmlns="" id="{10C04BCF-8885-4178-BA12-415949B7C3E2}"/>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solidFill>
                  <a:schemeClr val="hlink"/>
                </a:solidFill>
              </a:endParaRPr>
            </a:p>
          </p:txBody>
        </p:sp>
        <p:sp>
          <p:nvSpPr>
            <p:cNvPr id="1038" name="Rectangle 11">
              <a:extLst>
                <a:ext uri="{FF2B5EF4-FFF2-40B4-BE49-F238E27FC236}">
                  <a16:creationId xmlns:a16="http://schemas.microsoft.com/office/drawing/2014/main" xmlns="" id="{F3216B50-6817-44E8-837F-88EABD9EF64F}"/>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sp>
          <p:nvSpPr>
            <p:cNvPr id="1039" name="Rectangle 12">
              <a:extLst>
                <a:ext uri="{FF2B5EF4-FFF2-40B4-BE49-F238E27FC236}">
                  <a16:creationId xmlns:a16="http://schemas.microsoft.com/office/drawing/2014/main" xmlns="" id="{B45DADC2-4FD6-498D-9004-383AAC2A6836}"/>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solidFill>
                  <a:schemeClr val="accent2"/>
                </a:solidFill>
              </a:endParaRPr>
            </a:p>
          </p:txBody>
        </p:sp>
        <p:sp>
          <p:nvSpPr>
            <p:cNvPr id="1040" name="Rectangle 13">
              <a:extLst>
                <a:ext uri="{FF2B5EF4-FFF2-40B4-BE49-F238E27FC236}">
                  <a16:creationId xmlns:a16="http://schemas.microsoft.com/office/drawing/2014/main" xmlns="" id="{0C124434-2586-4356-A5A3-6C61D645CA87}"/>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solidFill>
                  <a:schemeClr val="accent2"/>
                </a:solidFill>
              </a:endParaRPr>
            </a:p>
          </p:txBody>
        </p:sp>
      </p:grpSp>
      <p:sp>
        <p:nvSpPr>
          <p:cNvPr id="1029" name="Rectangle 14">
            <a:extLst>
              <a:ext uri="{FF2B5EF4-FFF2-40B4-BE49-F238E27FC236}">
                <a16:creationId xmlns:a16="http://schemas.microsoft.com/office/drawing/2014/main" xmlns="" id="{8018D84E-9D08-4AFF-892E-A149ADA86A58}"/>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altLang="en-US"/>
              <a:t>انقر لتحرير نمط العنوان الرئيسي</a:t>
            </a:r>
          </a:p>
        </p:txBody>
      </p:sp>
      <p:sp>
        <p:nvSpPr>
          <p:cNvPr id="1030" name="Rectangle 15">
            <a:extLst>
              <a:ext uri="{FF2B5EF4-FFF2-40B4-BE49-F238E27FC236}">
                <a16:creationId xmlns:a16="http://schemas.microsoft.com/office/drawing/2014/main" xmlns="" id="{4E52C161-10C6-4D2F-921F-27DED6009D2D}"/>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4112" name="Rectangle 16">
            <a:extLst>
              <a:ext uri="{FF2B5EF4-FFF2-40B4-BE49-F238E27FC236}">
                <a16:creationId xmlns:a16="http://schemas.microsoft.com/office/drawing/2014/main" xmlns="" id="{BE507A78-2C0D-4651-BD10-7FCFF5BF7E57}"/>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smtClean="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0" fontAlgn="base" hangingPunct="0">
        <a:spcBef>
          <a:spcPct val="0"/>
        </a:spcBef>
        <a:spcAft>
          <a:spcPct val="0"/>
        </a:spcAft>
        <a:defRPr sz="4400">
          <a:solidFill>
            <a:schemeClr val="tx1"/>
          </a:solidFill>
          <a:latin typeface="+mj-lt"/>
          <a:ea typeface="+mj-ea"/>
          <a:cs typeface="+mj-cs"/>
        </a:defRPr>
      </a:lvl1pPr>
      <a:lvl2pPr algn="l" rtl="1" eaLnBrk="0" fontAlgn="base" hangingPunct="0">
        <a:spcBef>
          <a:spcPct val="0"/>
        </a:spcBef>
        <a:spcAft>
          <a:spcPct val="0"/>
        </a:spcAft>
        <a:defRPr sz="4400">
          <a:solidFill>
            <a:schemeClr val="tx1"/>
          </a:solidFill>
          <a:latin typeface="Arial" pitchFamily="34" charset="0"/>
          <a:cs typeface="Arial" pitchFamily="34" charset="0"/>
        </a:defRPr>
      </a:lvl2pPr>
      <a:lvl3pPr algn="l" rtl="1" eaLnBrk="0" fontAlgn="base" hangingPunct="0">
        <a:spcBef>
          <a:spcPct val="0"/>
        </a:spcBef>
        <a:spcAft>
          <a:spcPct val="0"/>
        </a:spcAft>
        <a:defRPr sz="4400">
          <a:solidFill>
            <a:schemeClr val="tx1"/>
          </a:solidFill>
          <a:latin typeface="Arial" pitchFamily="34" charset="0"/>
          <a:cs typeface="Arial" pitchFamily="34" charset="0"/>
        </a:defRPr>
      </a:lvl3pPr>
      <a:lvl4pPr algn="l" rtl="1" eaLnBrk="0" fontAlgn="base" hangingPunct="0">
        <a:spcBef>
          <a:spcPct val="0"/>
        </a:spcBef>
        <a:spcAft>
          <a:spcPct val="0"/>
        </a:spcAft>
        <a:defRPr sz="4400">
          <a:solidFill>
            <a:schemeClr val="tx1"/>
          </a:solidFill>
          <a:latin typeface="Arial" pitchFamily="34" charset="0"/>
          <a:cs typeface="Arial" pitchFamily="34" charset="0"/>
        </a:defRPr>
      </a:lvl4pPr>
      <a:lvl5pPr algn="l"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l" rtl="1" fontAlgn="base">
        <a:spcBef>
          <a:spcPct val="0"/>
        </a:spcBef>
        <a:spcAft>
          <a:spcPct val="0"/>
        </a:spcAft>
        <a:defRPr sz="4400">
          <a:solidFill>
            <a:schemeClr val="tx1"/>
          </a:solidFill>
          <a:latin typeface="Arial" pitchFamily="34" charset="0"/>
          <a:cs typeface="Arial" pitchFamily="34" charset="0"/>
        </a:defRPr>
      </a:lvl6pPr>
      <a:lvl7pPr marL="914400" algn="l" rtl="1" fontAlgn="base">
        <a:spcBef>
          <a:spcPct val="0"/>
        </a:spcBef>
        <a:spcAft>
          <a:spcPct val="0"/>
        </a:spcAft>
        <a:defRPr sz="4400">
          <a:solidFill>
            <a:schemeClr val="tx1"/>
          </a:solidFill>
          <a:latin typeface="Arial" pitchFamily="34" charset="0"/>
          <a:cs typeface="Arial" pitchFamily="34" charset="0"/>
        </a:defRPr>
      </a:lvl7pPr>
      <a:lvl8pPr marL="1371600" algn="l" rtl="1" fontAlgn="base">
        <a:spcBef>
          <a:spcPct val="0"/>
        </a:spcBef>
        <a:spcAft>
          <a:spcPct val="0"/>
        </a:spcAft>
        <a:defRPr sz="4400">
          <a:solidFill>
            <a:schemeClr val="tx1"/>
          </a:solidFill>
          <a:latin typeface="Arial" pitchFamily="34" charset="0"/>
          <a:cs typeface="Arial" pitchFamily="34" charset="0"/>
        </a:defRPr>
      </a:lvl8pPr>
      <a:lvl9pPr marL="1828800" algn="l" rtl="1" fontAlgn="base">
        <a:spcBef>
          <a:spcPct val="0"/>
        </a:spcBef>
        <a:spcAft>
          <a:spcPct val="0"/>
        </a:spcAft>
        <a:defRPr sz="4400">
          <a:solidFill>
            <a:schemeClr val="tx1"/>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cs typeface="+mn-cs"/>
        </a:defRPr>
      </a:lvl2pPr>
      <a:lvl3pPr marL="1143000" indent="-228600" algn="r" rtl="1"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cs typeface="+mn-cs"/>
        </a:defRPr>
      </a:lvl3pPr>
      <a:lvl4pPr marL="1600200" indent="-228600" algn="r" rtl="1"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BE8DF4C7-B630-47F6-A807-29F01E9CAB06}"/>
              </a:ext>
            </a:extLst>
          </p:cNvPr>
          <p:cNvSpPr>
            <a:spLocks noGrp="1" noChangeArrowheads="1"/>
          </p:cNvSpPr>
          <p:nvPr>
            <p:ph type="ctrTitle"/>
          </p:nvPr>
        </p:nvSpPr>
        <p:spPr>
          <a:xfrm>
            <a:off x="1676400" y="1676400"/>
            <a:ext cx="7010400" cy="2286000"/>
          </a:xfrm>
        </p:spPr>
        <p:txBody>
          <a:bodyPr/>
          <a:lstStyle/>
          <a:p>
            <a:pPr algn="ctr" eaLnBrk="1" hangingPunct="1"/>
            <a:r>
              <a:rPr lang="ar-IQ" altLang="en-US" sz="4400" dirty="0">
                <a:solidFill>
                  <a:schemeClr val="bg1"/>
                </a:solidFill>
                <a:latin typeface="Arial Black" panose="020B0A04020102020204" pitchFamily="34" charset="0"/>
                <a:cs typeface="Arabic Typesetting" panose="03020402040406030203" pitchFamily="66" charset="-78"/>
              </a:rPr>
              <a:t>الجام</a:t>
            </a:r>
            <a:r>
              <a:rPr lang="ar-IQ" altLang="en-US" sz="4400" dirty="0">
                <a:solidFill>
                  <a:schemeClr val="bg1"/>
                </a:solidFill>
                <a:cs typeface="Arabic Typesetting" panose="03020402040406030203" pitchFamily="66" charset="-78"/>
              </a:rPr>
              <a:t>عة </a:t>
            </a:r>
            <a:r>
              <a:rPr lang="ar-IQ" altLang="en-US" sz="4400" dirty="0" err="1">
                <a:solidFill>
                  <a:schemeClr val="bg1"/>
                </a:solidFill>
                <a:cs typeface="Arabic Typesetting" panose="03020402040406030203" pitchFamily="66" charset="-78"/>
              </a:rPr>
              <a:t>المستنصرية </a:t>
            </a:r>
            <a:r>
              <a:rPr lang="ar-IQ" altLang="en-US" sz="4400" dirty="0">
                <a:solidFill>
                  <a:schemeClr val="bg1"/>
                </a:solidFill>
                <a:cs typeface="Arabic Typesetting" panose="03020402040406030203" pitchFamily="66" charset="-78"/>
              </a:rPr>
              <a:t>- الكلية الآداب</a:t>
            </a:r>
            <a:br>
              <a:rPr lang="ar-IQ" altLang="en-US" sz="4400" dirty="0">
                <a:solidFill>
                  <a:schemeClr val="bg1"/>
                </a:solidFill>
                <a:cs typeface="Arabic Typesetting" panose="03020402040406030203" pitchFamily="66" charset="-78"/>
              </a:rPr>
            </a:br>
            <a:r>
              <a:rPr lang="ar-IQ" altLang="en-US" sz="4400" dirty="0">
                <a:solidFill>
                  <a:schemeClr val="bg1"/>
                </a:solidFill>
                <a:cs typeface="Arabic Typesetting" panose="03020402040406030203" pitchFamily="66" charset="-78"/>
              </a:rPr>
              <a:t>قسم الانثروبولوجيا والاجتماع</a:t>
            </a:r>
            <a:br>
              <a:rPr lang="ar-IQ" altLang="en-US" sz="4400" dirty="0">
                <a:solidFill>
                  <a:schemeClr val="bg1"/>
                </a:solidFill>
                <a:cs typeface="Arabic Typesetting" panose="03020402040406030203" pitchFamily="66" charset="-78"/>
              </a:rPr>
            </a:br>
            <a:r>
              <a:rPr lang="ar-IQ" altLang="en-US" sz="4400" dirty="0">
                <a:solidFill>
                  <a:schemeClr val="bg1"/>
                </a:solidFill>
                <a:cs typeface="Arabic Typesetting" panose="03020402040406030203" pitchFamily="66" charset="-78"/>
              </a:rPr>
              <a:t>المرحلة </a:t>
            </a:r>
            <a:r>
              <a:rPr lang="ar-IQ" altLang="en-US" sz="4400" dirty="0" err="1" smtClean="0">
                <a:solidFill>
                  <a:schemeClr val="bg1"/>
                </a:solidFill>
                <a:cs typeface="Arabic Typesetting" panose="03020402040406030203" pitchFamily="66" charset="-78"/>
              </a:rPr>
              <a:t>الثالثة </a:t>
            </a:r>
            <a:r>
              <a:rPr lang="ar-IQ" altLang="en-US" sz="4400" dirty="0" smtClean="0">
                <a:solidFill>
                  <a:schemeClr val="bg1"/>
                </a:solidFill>
                <a:cs typeface="Arabic Typesetting" panose="03020402040406030203" pitchFamily="66" charset="-78"/>
              </a:rPr>
              <a:t>:  </a:t>
            </a:r>
            <a:r>
              <a:rPr lang="ar-IQ" altLang="en-US" sz="4400" dirty="0">
                <a:solidFill>
                  <a:schemeClr val="bg1"/>
                </a:solidFill>
                <a:cs typeface="Arabic Typesetting" panose="03020402040406030203" pitchFamily="66" charset="-78"/>
              </a:rPr>
              <a:t>مادة </a:t>
            </a:r>
            <a:r>
              <a:rPr lang="ar-IQ" altLang="en-US" sz="4400" dirty="0" smtClean="0">
                <a:solidFill>
                  <a:schemeClr val="bg1"/>
                </a:solidFill>
                <a:cs typeface="Arabic Typesetting" panose="03020402040406030203" pitchFamily="66" charset="-78"/>
              </a:rPr>
              <a:t>الانثروبولوجيا الرمزية </a:t>
            </a:r>
            <a:endParaRPr lang="en-US" altLang="en-US" sz="4400" dirty="0">
              <a:solidFill>
                <a:schemeClr val="bg1"/>
              </a:solidFill>
              <a:cs typeface="Arabic Typesetting" panose="03020402040406030203" pitchFamily="66" charset="-78"/>
            </a:endParaRPr>
          </a:p>
        </p:txBody>
      </p:sp>
      <p:sp>
        <p:nvSpPr>
          <p:cNvPr id="2053" name="Rectangle 5">
            <a:extLst>
              <a:ext uri="{FF2B5EF4-FFF2-40B4-BE49-F238E27FC236}">
                <a16:creationId xmlns:a16="http://schemas.microsoft.com/office/drawing/2014/main" xmlns="" id="{AA6226D4-E57F-4DF3-9E0D-BAA63771E629}"/>
              </a:ext>
            </a:extLst>
          </p:cNvPr>
          <p:cNvSpPr>
            <a:spLocks noChangeArrowheads="1"/>
          </p:cNvSpPr>
          <p:nvPr/>
        </p:nvSpPr>
        <p:spPr bwMode="auto">
          <a:xfrm>
            <a:off x="1676400" y="1676400"/>
            <a:ext cx="7010400"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4400" dirty="0">
              <a:solidFill>
                <a:schemeClr val="bg1"/>
              </a:solidFill>
              <a:cs typeface="Arabic Typesetting" panose="03020402040406030203" pitchFamily="66" charset="-78"/>
            </a:endParaRPr>
          </a:p>
        </p:txBody>
      </p:sp>
      <p:sp>
        <p:nvSpPr>
          <p:cNvPr id="2054" name="Rectangle 6">
            <a:extLst>
              <a:ext uri="{FF2B5EF4-FFF2-40B4-BE49-F238E27FC236}">
                <a16:creationId xmlns:a16="http://schemas.microsoft.com/office/drawing/2014/main" xmlns="" id="{5BF0C5F3-50D5-440C-878C-A6F76D5E1B32}"/>
              </a:ext>
            </a:extLst>
          </p:cNvPr>
          <p:cNvSpPr>
            <a:spLocks noChangeArrowheads="1"/>
          </p:cNvSpPr>
          <p:nvPr/>
        </p:nvSpPr>
        <p:spPr bwMode="auto">
          <a:xfrm>
            <a:off x="304800" y="4343400"/>
            <a:ext cx="8610600"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IQ" altLang="en-US" sz="4000" dirty="0" smtClean="0">
                <a:cs typeface="Arabic Typesetting" panose="03020402040406030203" pitchFamily="66" charset="-78"/>
              </a:rPr>
              <a:t>مدرس المادة</a:t>
            </a:r>
            <a:r>
              <a:rPr lang="ar-IQ" altLang="en-US" sz="4000" dirty="0">
                <a:cs typeface="Arabic Typesetting" panose="03020402040406030203" pitchFamily="66" charset="-78"/>
              </a:rPr>
              <a:t>: </a:t>
            </a:r>
            <a:r>
              <a:rPr lang="ar-IQ" altLang="en-US" sz="4000" dirty="0" err="1" smtClean="0">
                <a:cs typeface="Arabic Typesetting" panose="03020402040406030203" pitchFamily="66" charset="-78"/>
              </a:rPr>
              <a:t>م .</a:t>
            </a:r>
            <a:r>
              <a:rPr lang="ar-IQ" altLang="en-US" sz="4000" dirty="0" smtClean="0">
                <a:cs typeface="Arabic Typesetting" panose="03020402040406030203" pitchFamily="66" charset="-78"/>
              </a:rPr>
              <a:t> هدى كريم </a:t>
            </a:r>
            <a:r>
              <a:rPr lang="ar-IQ" altLang="en-US" sz="4000" dirty="0" err="1" smtClean="0">
                <a:cs typeface="Arabic Typesetting" panose="03020402040406030203" pitchFamily="66" charset="-78"/>
              </a:rPr>
              <a:t>مطلك</a:t>
            </a:r>
            <a:r>
              <a:rPr lang="ar-IQ" altLang="en-US" sz="4000" smtClean="0">
                <a:cs typeface="Arabic Typesetting" panose="03020402040406030203" pitchFamily="66" charset="-78"/>
              </a:rPr>
              <a:t> </a:t>
            </a:r>
            <a:r>
              <a:rPr lang="ar-IQ" altLang="en-US" sz="4000" dirty="0">
                <a:cs typeface="Arabic Typesetting" panose="03020402040406030203" pitchFamily="66" charset="-78"/>
              </a:rPr>
              <a:t/>
            </a:r>
            <a:br>
              <a:rPr lang="ar-IQ" altLang="en-US" sz="4000" dirty="0">
                <a:cs typeface="Arabic Typesetting" panose="03020402040406030203" pitchFamily="66" charset="-78"/>
              </a:rPr>
            </a:br>
            <a:r>
              <a:rPr lang="ar-IQ" altLang="en-US" sz="4000" dirty="0">
                <a:cs typeface="Arabic Typesetting" panose="03020402040406030203" pitchFamily="66" charset="-78"/>
              </a:rPr>
              <a:t>تسلسل المحاضرة: 8</a:t>
            </a:r>
            <a:br>
              <a:rPr lang="ar-IQ" altLang="en-US" sz="4000" dirty="0">
                <a:cs typeface="Arabic Typesetting" panose="03020402040406030203" pitchFamily="66" charset="-78"/>
              </a:rPr>
            </a:br>
            <a:r>
              <a:rPr lang="ar-IQ" altLang="en-US" sz="4000" dirty="0">
                <a:cs typeface="Arabic Typesetting" panose="03020402040406030203" pitchFamily="66" charset="-78"/>
              </a:rPr>
              <a:t>أسم المحاضرة: التصنيف الانثروبولوجي للرمز/ ادوارد </a:t>
            </a:r>
            <a:r>
              <a:rPr lang="ar-IQ" altLang="en-US" sz="4000" dirty="0" err="1">
                <a:cs typeface="Arabic Typesetting" panose="03020402040406030203" pitchFamily="66" charset="-78"/>
              </a:rPr>
              <a:t>سابير</a:t>
            </a:r>
            <a:r>
              <a:rPr lang="en-US" altLang="en-US" sz="5000" dirty="0">
                <a:solidFill>
                  <a:srgbClr val="FFFFFF"/>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 calcmode="lin" valueType="num">
                                      <p:cBhvr>
                                        <p:cTn id="7" dur="1000" fill="hold"/>
                                        <p:tgtEl>
                                          <p:spTgt spid="2054"/>
                                        </p:tgtEl>
                                        <p:attrNameLst>
                                          <p:attrName>ppt_w</p:attrName>
                                        </p:attrNameLst>
                                      </p:cBhvr>
                                      <p:tavLst>
                                        <p:tav tm="0">
                                          <p:val>
                                            <p:strVal val="#ppt_w*0.70"/>
                                          </p:val>
                                        </p:tav>
                                        <p:tav tm="100000">
                                          <p:val>
                                            <p:strVal val="#ppt_w"/>
                                          </p:val>
                                        </p:tav>
                                      </p:tavLst>
                                    </p:anim>
                                    <p:anim calcmode="lin" valueType="num">
                                      <p:cBhvr>
                                        <p:cTn id="8" dur="1000" fill="hold"/>
                                        <p:tgtEl>
                                          <p:spTgt spid="2054"/>
                                        </p:tgtEl>
                                        <p:attrNameLst>
                                          <p:attrName>ppt_h</p:attrName>
                                        </p:attrNameLst>
                                      </p:cBhvr>
                                      <p:tavLst>
                                        <p:tav tm="0">
                                          <p:val>
                                            <p:strVal val="#ppt_h"/>
                                          </p:val>
                                        </p:tav>
                                        <p:tav tm="100000">
                                          <p:val>
                                            <p:strVal val="#ppt_h"/>
                                          </p:val>
                                        </p:tav>
                                      </p:tavLst>
                                    </p:anim>
                                    <p:animEffect transition="in" filter="fade">
                                      <p:cBhvr>
                                        <p:cTn id="9" dur="1000"/>
                                        <p:tgtEl>
                                          <p:spTgt spid="2054"/>
                                        </p:tgtEl>
                                      </p:cBhvr>
                                    </p:animEffect>
                                  </p:childTnLst>
                                </p:cTn>
                              </p:par>
                              <p:par>
                                <p:cTn id="10" presetID="55" presetClass="entr" presetSubtype="0" fill="hold" grpId="0" nodeType="withEffect" nodePh="1">
                                  <p:stCondLst>
                                    <p:cond delay="0"/>
                                  </p:stCondLst>
                                  <p:endCondLst>
                                    <p:cond evt="begin" delay="0">
                                      <p:tn val="10"/>
                                    </p:cond>
                                  </p:endCondLst>
                                  <p:childTnLst>
                                    <p:set>
                                      <p:cBhvr>
                                        <p:cTn id="11" dur="1" fill="hold">
                                          <p:stCondLst>
                                            <p:cond delay="0"/>
                                          </p:stCondLst>
                                        </p:cTn>
                                        <p:tgtEl>
                                          <p:spTgt spid="2053"/>
                                        </p:tgtEl>
                                        <p:attrNameLst>
                                          <p:attrName>style.visibility</p:attrName>
                                        </p:attrNameLst>
                                      </p:cBhvr>
                                      <p:to>
                                        <p:strVal val="visible"/>
                                      </p:to>
                                    </p:set>
                                    <p:anim calcmode="lin" valueType="num">
                                      <p:cBhvr>
                                        <p:cTn id="12" dur="1000" fill="hold"/>
                                        <p:tgtEl>
                                          <p:spTgt spid="2053"/>
                                        </p:tgtEl>
                                        <p:attrNameLst>
                                          <p:attrName>ppt_w</p:attrName>
                                        </p:attrNameLst>
                                      </p:cBhvr>
                                      <p:tavLst>
                                        <p:tav tm="0">
                                          <p:val>
                                            <p:strVal val="#ppt_w*0.70"/>
                                          </p:val>
                                        </p:tav>
                                        <p:tav tm="100000">
                                          <p:val>
                                            <p:strVal val="#ppt_w"/>
                                          </p:val>
                                        </p:tav>
                                      </p:tavLst>
                                    </p:anim>
                                    <p:anim calcmode="lin" valueType="num">
                                      <p:cBhvr>
                                        <p:cTn id="13" dur="1000" fill="hold"/>
                                        <p:tgtEl>
                                          <p:spTgt spid="2053"/>
                                        </p:tgtEl>
                                        <p:attrNameLst>
                                          <p:attrName>ppt_h</p:attrName>
                                        </p:attrNameLst>
                                      </p:cBhvr>
                                      <p:tavLst>
                                        <p:tav tm="0">
                                          <p:val>
                                            <p:strVal val="#ppt_h"/>
                                          </p:val>
                                        </p:tav>
                                        <p:tav tm="100000">
                                          <p:val>
                                            <p:strVal val="#ppt_h"/>
                                          </p:val>
                                        </p:tav>
                                      </p:tavLst>
                                    </p:anim>
                                    <p:animEffect transition="in" filter="fade">
                                      <p:cBhvr>
                                        <p:cTn id="14" dur="1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xmlns="" id="{9178A373-D580-4AA6-BCE7-3AEF05FAE694}"/>
              </a:ext>
            </a:extLst>
          </p:cNvPr>
          <p:cNvSpPr>
            <a:spLocks noGrp="1" noChangeArrowheads="1"/>
          </p:cNvSpPr>
          <p:nvPr>
            <p:ph type="body" idx="1"/>
          </p:nvPr>
        </p:nvSpPr>
        <p:spPr>
          <a:xfrm>
            <a:off x="457200" y="381000"/>
            <a:ext cx="8229600" cy="5867400"/>
          </a:xfrm>
        </p:spPr>
        <p:txBody>
          <a:bodyPr/>
          <a:lstStyle/>
          <a:p>
            <a:pPr algn="justLow" eaLnBrk="1" hangingPunct="1">
              <a:lnSpc>
                <a:spcPct val="150000"/>
              </a:lnSpc>
            </a:pPr>
            <a:r>
              <a:rPr lang="ar-IQ" altLang="en-US" sz="2400"/>
              <a:t>نتيجة لاهتمام علماء الانثروبولوجيا بالرمز كمدخل لدراسة المجتمع والثقافة ظهرت المناهج والنظريات المختلفة التي تركز على جوانب معينة من الرموز من حيث صلاحيتها للدراسة وبالتالي ظهرت تصنيفات متعددة للرموز استهدفت تأسيس إطار تصنيفي علمي لاهم الرموز التي تساعد على تحقيق فهم اوضح وأدق للمجتمع او الثقافة المدروسة ومن أكثر هذه التصنيفات شيوعاً تلك التي قدمها كل من:</a:t>
            </a:r>
          </a:p>
          <a:p>
            <a:pPr algn="justLow" eaLnBrk="1" hangingPunct="1">
              <a:lnSpc>
                <a:spcPct val="150000"/>
              </a:lnSpc>
            </a:pPr>
            <a:r>
              <a:rPr lang="ar-IQ" altLang="en-US" sz="2400"/>
              <a:t>1.	ادوارد سابير  </a:t>
            </a:r>
            <a:r>
              <a:rPr lang="en-US" altLang="en-US" sz="2400"/>
              <a:t>Edward Sapir</a:t>
            </a:r>
            <a:endParaRPr lang="ar-IQ" altLang="en-US" sz="2400"/>
          </a:p>
          <a:p>
            <a:pPr algn="justLow" eaLnBrk="1" hangingPunct="1">
              <a:lnSpc>
                <a:spcPct val="150000"/>
              </a:lnSpc>
            </a:pPr>
            <a:r>
              <a:rPr lang="ar-IQ" altLang="en-US" sz="2400"/>
              <a:t>2.	فيكتور تيرنر  </a:t>
            </a:r>
            <a:r>
              <a:rPr lang="en-US" altLang="en-US" sz="2400"/>
              <a:t>Fictor Turner</a:t>
            </a:r>
            <a:endParaRPr lang="ar-IQ" altLang="en-US" sz="2400"/>
          </a:p>
          <a:p>
            <a:pPr algn="justLow" eaLnBrk="1" hangingPunct="1">
              <a:lnSpc>
                <a:spcPct val="150000"/>
              </a:lnSpc>
            </a:pPr>
            <a:r>
              <a:rPr lang="ar-IQ" altLang="en-US" sz="2400"/>
              <a:t>3.	شاري اورتنر </a:t>
            </a:r>
            <a:r>
              <a:rPr lang="en-US" altLang="en-US" sz="2400"/>
              <a:t>Sherry Ortner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ox(in)">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ox(in)">
                                      <p:cBhvr>
                                        <p:cTn id="17" dur="500"/>
                                        <p:tgtEl>
                                          <p:spTgt spid="7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box(in)">
                                      <p:cBhvr>
                                        <p:cTn id="22" dur="500"/>
                                        <p:tgtEl>
                                          <p:spTgt spid="7171">
                                            <p:txEl>
                                              <p:pRg st="3" end="3"/>
                                            </p:txEl>
                                          </p:spTgt>
                                        </p:tgtEl>
                                      </p:cBhvr>
                                    </p:animEffect>
                                  </p:childTnLst>
                                </p:cTn>
                              </p:par>
                              <p:par>
                                <p:cTn id="23" presetID="55" presetClass="entr" presetSubtype="0" fill="hold" grpId="1" nodeType="withEffect">
                                  <p:stCondLst>
                                    <p:cond delay="0"/>
                                  </p:stCondLst>
                                  <p:childTnLst>
                                    <p:set>
                                      <p:cBhvr>
                                        <p:cTn id="24" dur="1" fill="hold">
                                          <p:stCondLst>
                                            <p:cond delay="0"/>
                                          </p:stCondLst>
                                        </p:cTn>
                                        <p:tgtEl>
                                          <p:spTgt spid="7171">
                                            <p:txEl>
                                              <p:pRg st="0" end="0"/>
                                            </p:txEl>
                                          </p:spTgt>
                                        </p:tgtEl>
                                        <p:attrNameLst>
                                          <p:attrName>style.visibility</p:attrName>
                                        </p:attrNameLst>
                                      </p:cBhvr>
                                      <p:to>
                                        <p:strVal val="visible"/>
                                      </p:to>
                                    </p:set>
                                    <p:anim calcmode="lin" valueType="num">
                                      <p:cBhvr>
                                        <p:cTn id="25" dur="1000" fill="hold"/>
                                        <p:tgtEl>
                                          <p:spTgt spid="7171">
                                            <p:txEl>
                                              <p:pRg st="0" end="0"/>
                                            </p:txEl>
                                          </p:spTgt>
                                        </p:tgtEl>
                                        <p:attrNameLst>
                                          <p:attrName>ppt_w</p:attrName>
                                        </p:attrNameLst>
                                      </p:cBhvr>
                                      <p:tavLst>
                                        <p:tav tm="0">
                                          <p:val>
                                            <p:strVal val="#ppt_w*0.70"/>
                                          </p:val>
                                        </p:tav>
                                        <p:tav tm="100000">
                                          <p:val>
                                            <p:strVal val="#ppt_w"/>
                                          </p:val>
                                        </p:tav>
                                      </p:tavLst>
                                    </p:anim>
                                    <p:anim calcmode="lin" valueType="num">
                                      <p:cBhvr>
                                        <p:cTn id="26" dur="1000" fill="hold"/>
                                        <p:tgtEl>
                                          <p:spTgt spid="7171">
                                            <p:txEl>
                                              <p:pRg st="0" end="0"/>
                                            </p:txEl>
                                          </p:spTgt>
                                        </p:tgtEl>
                                        <p:attrNameLst>
                                          <p:attrName>ppt_h</p:attrName>
                                        </p:attrNameLst>
                                      </p:cBhvr>
                                      <p:tavLst>
                                        <p:tav tm="0">
                                          <p:val>
                                            <p:strVal val="#ppt_h"/>
                                          </p:val>
                                        </p:tav>
                                        <p:tav tm="100000">
                                          <p:val>
                                            <p:strVal val="#ppt_h"/>
                                          </p:val>
                                        </p:tav>
                                      </p:tavLst>
                                    </p:anim>
                                    <p:animEffect transition="in" filter="fade">
                                      <p:cBhvr>
                                        <p:cTn id="27" dur="1000"/>
                                        <p:tgtEl>
                                          <p:spTgt spid="7171">
                                            <p:txEl>
                                              <p:pRg st="0" end="0"/>
                                            </p:txEl>
                                          </p:spTgt>
                                        </p:tgtEl>
                                      </p:cBhvr>
                                    </p:animEffect>
                                  </p:childTnLst>
                                </p:cTn>
                              </p:par>
                              <p:par>
                                <p:cTn id="28" presetID="55" presetClass="entr" presetSubtype="0" fill="hold" grpId="1" nodeType="withEffect">
                                  <p:stCondLst>
                                    <p:cond delay="0"/>
                                  </p:stCondLst>
                                  <p:childTnLst>
                                    <p:set>
                                      <p:cBhvr>
                                        <p:cTn id="29" dur="1" fill="hold">
                                          <p:stCondLst>
                                            <p:cond delay="0"/>
                                          </p:stCondLst>
                                        </p:cTn>
                                        <p:tgtEl>
                                          <p:spTgt spid="7171">
                                            <p:txEl>
                                              <p:pRg st="1" end="1"/>
                                            </p:txEl>
                                          </p:spTgt>
                                        </p:tgtEl>
                                        <p:attrNameLst>
                                          <p:attrName>style.visibility</p:attrName>
                                        </p:attrNameLst>
                                      </p:cBhvr>
                                      <p:to>
                                        <p:strVal val="visible"/>
                                      </p:to>
                                    </p:set>
                                    <p:anim calcmode="lin" valueType="num">
                                      <p:cBhvr>
                                        <p:cTn id="30" dur="1000" fill="hold"/>
                                        <p:tgtEl>
                                          <p:spTgt spid="7171">
                                            <p:txEl>
                                              <p:pRg st="1" end="1"/>
                                            </p:txEl>
                                          </p:spTgt>
                                        </p:tgtEl>
                                        <p:attrNameLst>
                                          <p:attrName>ppt_w</p:attrName>
                                        </p:attrNameLst>
                                      </p:cBhvr>
                                      <p:tavLst>
                                        <p:tav tm="0">
                                          <p:val>
                                            <p:strVal val="#ppt_w*0.70"/>
                                          </p:val>
                                        </p:tav>
                                        <p:tav tm="100000">
                                          <p:val>
                                            <p:strVal val="#ppt_w"/>
                                          </p:val>
                                        </p:tav>
                                      </p:tavLst>
                                    </p:anim>
                                    <p:anim calcmode="lin" valueType="num">
                                      <p:cBhvr>
                                        <p:cTn id="31" dur="1000" fill="hold"/>
                                        <p:tgtEl>
                                          <p:spTgt spid="7171">
                                            <p:txEl>
                                              <p:pRg st="1" end="1"/>
                                            </p:txEl>
                                          </p:spTgt>
                                        </p:tgtEl>
                                        <p:attrNameLst>
                                          <p:attrName>ppt_h</p:attrName>
                                        </p:attrNameLst>
                                      </p:cBhvr>
                                      <p:tavLst>
                                        <p:tav tm="0">
                                          <p:val>
                                            <p:strVal val="#ppt_h"/>
                                          </p:val>
                                        </p:tav>
                                        <p:tav tm="100000">
                                          <p:val>
                                            <p:strVal val="#ppt_h"/>
                                          </p:val>
                                        </p:tav>
                                      </p:tavLst>
                                    </p:anim>
                                    <p:animEffect transition="in" filter="fade">
                                      <p:cBhvr>
                                        <p:cTn id="32" dur="1000"/>
                                        <p:tgtEl>
                                          <p:spTgt spid="7171">
                                            <p:txEl>
                                              <p:pRg st="1" end="1"/>
                                            </p:txEl>
                                          </p:spTgt>
                                        </p:tgtEl>
                                      </p:cBhvr>
                                    </p:animEffect>
                                  </p:childTnLst>
                                </p:cTn>
                              </p:par>
                              <p:par>
                                <p:cTn id="33" presetID="55" presetClass="entr" presetSubtype="0" fill="hold" grpId="1" nodeType="withEffect">
                                  <p:stCondLst>
                                    <p:cond delay="0"/>
                                  </p:stCondLst>
                                  <p:childTnLst>
                                    <p:set>
                                      <p:cBhvr>
                                        <p:cTn id="34" dur="1" fill="hold">
                                          <p:stCondLst>
                                            <p:cond delay="0"/>
                                          </p:stCondLst>
                                        </p:cTn>
                                        <p:tgtEl>
                                          <p:spTgt spid="7171">
                                            <p:txEl>
                                              <p:pRg st="2" end="2"/>
                                            </p:txEl>
                                          </p:spTgt>
                                        </p:tgtEl>
                                        <p:attrNameLst>
                                          <p:attrName>style.visibility</p:attrName>
                                        </p:attrNameLst>
                                      </p:cBhvr>
                                      <p:to>
                                        <p:strVal val="visible"/>
                                      </p:to>
                                    </p:set>
                                    <p:anim calcmode="lin" valueType="num">
                                      <p:cBhvr>
                                        <p:cTn id="35" dur="1000" fill="hold"/>
                                        <p:tgtEl>
                                          <p:spTgt spid="7171">
                                            <p:txEl>
                                              <p:pRg st="2" end="2"/>
                                            </p:txEl>
                                          </p:spTgt>
                                        </p:tgtEl>
                                        <p:attrNameLst>
                                          <p:attrName>ppt_w</p:attrName>
                                        </p:attrNameLst>
                                      </p:cBhvr>
                                      <p:tavLst>
                                        <p:tav tm="0">
                                          <p:val>
                                            <p:strVal val="#ppt_w*0.70"/>
                                          </p:val>
                                        </p:tav>
                                        <p:tav tm="100000">
                                          <p:val>
                                            <p:strVal val="#ppt_w"/>
                                          </p:val>
                                        </p:tav>
                                      </p:tavLst>
                                    </p:anim>
                                    <p:anim calcmode="lin" valueType="num">
                                      <p:cBhvr>
                                        <p:cTn id="36" dur="1000" fill="hold"/>
                                        <p:tgtEl>
                                          <p:spTgt spid="7171">
                                            <p:txEl>
                                              <p:pRg st="2" end="2"/>
                                            </p:txEl>
                                          </p:spTgt>
                                        </p:tgtEl>
                                        <p:attrNameLst>
                                          <p:attrName>ppt_h</p:attrName>
                                        </p:attrNameLst>
                                      </p:cBhvr>
                                      <p:tavLst>
                                        <p:tav tm="0">
                                          <p:val>
                                            <p:strVal val="#ppt_h"/>
                                          </p:val>
                                        </p:tav>
                                        <p:tav tm="100000">
                                          <p:val>
                                            <p:strVal val="#ppt_h"/>
                                          </p:val>
                                        </p:tav>
                                      </p:tavLst>
                                    </p:anim>
                                    <p:animEffect transition="in" filter="fade">
                                      <p:cBhvr>
                                        <p:cTn id="37" dur="1000"/>
                                        <p:tgtEl>
                                          <p:spTgt spid="7171">
                                            <p:txEl>
                                              <p:pRg st="2" end="2"/>
                                            </p:txEl>
                                          </p:spTgt>
                                        </p:tgtEl>
                                      </p:cBhvr>
                                    </p:animEffect>
                                  </p:childTnLst>
                                </p:cTn>
                              </p:par>
                              <p:par>
                                <p:cTn id="38" presetID="55" presetClass="entr" presetSubtype="0" fill="hold" grpId="1" nodeType="withEffect">
                                  <p:stCondLst>
                                    <p:cond delay="0"/>
                                  </p:stCondLst>
                                  <p:childTnLst>
                                    <p:set>
                                      <p:cBhvr>
                                        <p:cTn id="39" dur="1" fill="hold">
                                          <p:stCondLst>
                                            <p:cond delay="0"/>
                                          </p:stCondLst>
                                        </p:cTn>
                                        <p:tgtEl>
                                          <p:spTgt spid="7171">
                                            <p:txEl>
                                              <p:pRg st="3" end="3"/>
                                            </p:txEl>
                                          </p:spTgt>
                                        </p:tgtEl>
                                        <p:attrNameLst>
                                          <p:attrName>style.visibility</p:attrName>
                                        </p:attrNameLst>
                                      </p:cBhvr>
                                      <p:to>
                                        <p:strVal val="visible"/>
                                      </p:to>
                                    </p:set>
                                    <p:anim calcmode="lin" valueType="num">
                                      <p:cBhvr>
                                        <p:cTn id="40" dur="1000" fill="hold"/>
                                        <p:tgtEl>
                                          <p:spTgt spid="7171">
                                            <p:txEl>
                                              <p:pRg st="3" end="3"/>
                                            </p:txEl>
                                          </p:spTgt>
                                        </p:tgtEl>
                                        <p:attrNameLst>
                                          <p:attrName>ppt_w</p:attrName>
                                        </p:attrNameLst>
                                      </p:cBhvr>
                                      <p:tavLst>
                                        <p:tav tm="0">
                                          <p:val>
                                            <p:strVal val="#ppt_w*0.70"/>
                                          </p:val>
                                        </p:tav>
                                        <p:tav tm="100000">
                                          <p:val>
                                            <p:strVal val="#ppt_w"/>
                                          </p:val>
                                        </p:tav>
                                      </p:tavLst>
                                    </p:anim>
                                    <p:anim calcmode="lin" valueType="num">
                                      <p:cBhvr>
                                        <p:cTn id="41" dur="1000" fill="hold"/>
                                        <p:tgtEl>
                                          <p:spTgt spid="7171">
                                            <p:txEl>
                                              <p:pRg st="3" end="3"/>
                                            </p:txEl>
                                          </p:spTgt>
                                        </p:tgtEl>
                                        <p:attrNameLst>
                                          <p:attrName>ppt_h</p:attrName>
                                        </p:attrNameLst>
                                      </p:cBhvr>
                                      <p:tavLst>
                                        <p:tav tm="0">
                                          <p:val>
                                            <p:strVal val="#ppt_h"/>
                                          </p:val>
                                        </p:tav>
                                        <p:tav tm="100000">
                                          <p:val>
                                            <p:strVal val="#ppt_h"/>
                                          </p:val>
                                        </p:tav>
                                      </p:tavLst>
                                    </p:anim>
                                    <p:animEffect transition="in" filter="fade">
                                      <p:cBhvr>
                                        <p:cTn id="42" dur="10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1"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xmlns="" id="{C557468A-2C7D-45DC-9B90-69C2B2C365EC}"/>
              </a:ext>
            </a:extLst>
          </p:cNvPr>
          <p:cNvSpPr>
            <a:spLocks noGrp="1" noChangeArrowheads="1"/>
          </p:cNvSpPr>
          <p:nvPr>
            <p:ph type="body" idx="1"/>
          </p:nvPr>
        </p:nvSpPr>
        <p:spPr>
          <a:xfrm>
            <a:off x="533400" y="685800"/>
            <a:ext cx="8229600" cy="5791200"/>
          </a:xfrm>
        </p:spPr>
        <p:txBody>
          <a:bodyPr/>
          <a:lstStyle/>
          <a:p>
            <a:pPr algn="justLow" eaLnBrk="1" hangingPunct="1">
              <a:lnSpc>
                <a:spcPct val="190000"/>
              </a:lnSpc>
            </a:pPr>
            <a:r>
              <a:rPr lang="ar-IQ" altLang="en-US" sz="2400" b="1"/>
              <a:t>تصنيف ادوارد سابير  </a:t>
            </a:r>
            <a:r>
              <a:rPr lang="en-US" altLang="en-US" sz="2400" b="1"/>
              <a:t>Edward Sapir</a:t>
            </a:r>
            <a:endParaRPr lang="ar-IQ" altLang="en-US" sz="2400" b="1"/>
          </a:p>
          <a:p>
            <a:pPr algn="justLow" eaLnBrk="1" hangingPunct="1">
              <a:lnSpc>
                <a:spcPct val="190000"/>
              </a:lnSpc>
            </a:pPr>
            <a:r>
              <a:rPr lang="ar-IQ" altLang="en-US" sz="2400" b="1"/>
              <a:t>لقد وضع سابير تمييزاً بين صنفين من الرموز هي:</a:t>
            </a:r>
          </a:p>
          <a:p>
            <a:pPr algn="justLow" eaLnBrk="1" hangingPunct="1">
              <a:lnSpc>
                <a:spcPct val="190000"/>
              </a:lnSpc>
            </a:pPr>
            <a:r>
              <a:rPr lang="ar-IQ" altLang="en-US" sz="2400" b="1"/>
              <a:t>الأول: الرموز المرجعية</a:t>
            </a:r>
            <a:r>
              <a:rPr lang="ar-IQ" altLang="en-US" sz="2400"/>
              <a:t>: وهي تشير الى تلك الاشكال التي تشمل اللغة (الكلام) والكتابة وشفرة التلغراف (الباسورد) والاعلام القومية وسائر التنظيمات الاخرى من الرموز المتفق عليها والتي تعتبر وسائل اقتصادية صالحة لأغراض مرجعية مثال على ذلك هز قبضة اليد في مواجهة عدو متخيل تصبح رمزاً مرجعياً للغضب. وكذلك الميزان الذي يمكن عده بانه رمزاً مرجعياً للعدالة.</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19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 calcmode="lin" valueType="num">
                                      <p:cBhvr>
                                        <p:cTn id="14" dur="1000" fill="hold"/>
                                        <p:tgtEl>
                                          <p:spTgt spid="819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19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19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 calcmode="lin" valueType="num">
                                      <p:cBhvr>
                                        <p:cTn id="21" dur="1000" fill="hold"/>
                                        <p:tgtEl>
                                          <p:spTgt spid="819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819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xmlns="" id="{ACA80C8C-DF0D-43DD-BBF5-7CD7CF993B8E}"/>
              </a:ext>
            </a:extLst>
          </p:cNvPr>
          <p:cNvSpPr>
            <a:spLocks noGrp="1" noChangeArrowheads="1"/>
          </p:cNvSpPr>
          <p:nvPr>
            <p:ph type="body" idx="1"/>
          </p:nvPr>
        </p:nvSpPr>
        <p:spPr>
          <a:xfrm>
            <a:off x="457200" y="685800"/>
            <a:ext cx="8229600" cy="5715000"/>
          </a:xfrm>
        </p:spPr>
        <p:txBody>
          <a:bodyPr/>
          <a:lstStyle/>
          <a:p>
            <a:pPr algn="justLow" eaLnBrk="1" hangingPunct="1">
              <a:lnSpc>
                <a:spcPct val="200000"/>
              </a:lnSpc>
            </a:pPr>
            <a:r>
              <a:rPr lang="ar-IQ" altLang="en-US" sz="2400"/>
              <a:t>الثاني: الرموز المكثفة: وهي رموز مشبعة بالانفعالات تتسم بالتركيز او التكثيف او الاختصار الشديد وتوصف هذه الرموز بانها شكل مكثف جداً من السلوك للتعبير المباشر الذي يسمح بأطلاق التوتر الانفعالي في صورة شعورية او لاشعورية ومن امثلة هذه الرموز المكثفة والتي تتصف بالتكثيف شعيرة التطهير او الاغتسال التي يقوم بها شخص مريض نفسياً الهدف منها التطهير والاستشفاء من المرض والخبث، وكذلك شعيرة التطهير من الزنا بالمحارم في مجتمع الدنكا.</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xmlns="" id="{BFDFFA5A-9CC6-4221-9F36-CBB18B759447}"/>
              </a:ext>
            </a:extLst>
          </p:cNvPr>
          <p:cNvSpPr>
            <a:spLocks noGrp="1" noChangeArrowheads="1"/>
          </p:cNvSpPr>
          <p:nvPr>
            <p:ph type="body" idx="1"/>
          </p:nvPr>
        </p:nvSpPr>
        <p:spPr>
          <a:xfrm>
            <a:off x="457200" y="762000"/>
            <a:ext cx="8229600" cy="5105400"/>
          </a:xfrm>
        </p:spPr>
        <p:txBody>
          <a:bodyPr/>
          <a:lstStyle/>
          <a:p>
            <a:pPr algn="justLow" eaLnBrk="1" hangingPunct="1">
              <a:lnSpc>
                <a:spcPct val="160000"/>
              </a:lnSpc>
            </a:pPr>
            <a:r>
              <a:rPr lang="ar-IQ" altLang="en-US" sz="2400" b="1"/>
              <a:t>نقد التصنيف</a:t>
            </a:r>
            <a:endParaRPr lang="ar-IQ" altLang="en-US" sz="2400"/>
          </a:p>
          <a:p>
            <a:pPr algn="justLow" eaLnBrk="1" hangingPunct="1">
              <a:lnSpc>
                <a:spcPct val="160000"/>
              </a:lnSpc>
            </a:pPr>
            <a:r>
              <a:rPr lang="ar-IQ" altLang="en-US" sz="2400"/>
              <a:t>بالرغم من بساطة التصنيف الذي قدمه سابير الا انه اثبت قيمته وفائدته في عملية التميز بين موضوعات العالم الخارجي الرموز المرجعية وبين الحالات النفسية المتعلقة بالعالم الداخلي للفرد والذات الرموز المكثفة. ويؤخذ على هذا التصنيف انه اعتمد على التحليل النفسي في دراسته للرموز مما إثر على طبيعة التحليل الاجتماعي والثقافي ولكن هذا النقد لا يقلل من شأن اهمية بعض التصورات التي قدمها سابير وخصوصاً فيما يتعلق بالرموز المكثفة والتي اخذها وطورها فيما بعد تيرنر في دراسته الرمزية.</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1000" fill="hold"/>
                                        <p:tgtEl>
                                          <p:spTgt spid="1229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229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229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2291">
                                            <p:txEl>
                                              <p:pRg st="1" end="1"/>
                                            </p:txEl>
                                          </p:spTgt>
                                        </p:tgtEl>
                                        <p:attrNameLst>
                                          <p:attrName>style.visibility</p:attrName>
                                        </p:attrNameLst>
                                      </p:cBhvr>
                                      <p:to>
                                        <p:strVal val="visible"/>
                                      </p:to>
                                    </p:set>
                                    <p:anim calcmode="lin" valueType="num">
                                      <p:cBhvr>
                                        <p:cTn id="14" dur="1000" fill="hold"/>
                                        <p:tgtEl>
                                          <p:spTgt spid="1229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229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61</TotalTime>
  <Words>305</Words>
  <Application>Microsoft Office PowerPoint</Application>
  <PresentationFormat>عرض على الشاشة (3:4)‏</PresentationFormat>
  <Paragraphs>12</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Pixel</vt:lpstr>
      <vt:lpstr>الجامعة المستنصرية - الكلية الآداب قسم الانثروبولوجيا والاجتماع المرحلة الثالثة :  مادة الانثروبولوجيا الرمزية </vt:lpstr>
      <vt:lpstr>الشريحة 2</vt:lpstr>
      <vt:lpstr>الشريحة 3</vt:lpstr>
      <vt:lpstr>الشريحة 4</vt:lpstr>
      <vt:lpstr>الشريحة 5</vt:lpstr>
    </vt:vector>
  </TitlesOfParts>
  <Company>alsayra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الجامعة المستنصرية - الكلية الآداب قسم الانثروبولوجيا والاجتماع المرحلة الرابعة: مادة الايماءة والرمز</dc:title>
  <dc:creator>Mr. Ahmed</dc:creator>
  <cp:lastModifiedBy>admin castle</cp:lastModifiedBy>
  <cp:revision>16</cp:revision>
  <dcterms:created xsi:type="dcterms:W3CDTF">2018-01-08T14:59:04Z</dcterms:created>
  <dcterms:modified xsi:type="dcterms:W3CDTF">2020-05-06T18:55:25Z</dcterms:modified>
</cp:coreProperties>
</file>