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xmlns="" id="{94E54E4C-A5F3-46A8-98DD-8819AB379CF3}"/>
              </a:ext>
            </a:extLst>
          </p:cNvPr>
          <p:cNvGrpSpPr>
            <a:grpSpLocks/>
          </p:cNvGrpSpPr>
          <p:nvPr/>
        </p:nvGrpSpPr>
        <p:grpSpPr bwMode="auto">
          <a:xfrm>
            <a:off x="0" y="0"/>
            <a:ext cx="9144000" cy="6858000"/>
            <a:chOff x="0" y="0"/>
            <a:chExt cx="5760" cy="4320"/>
          </a:xfrm>
        </p:grpSpPr>
        <p:sp>
          <p:nvSpPr>
            <p:cNvPr id="5123" name="Rectangle 3">
              <a:extLst>
                <a:ext uri="{FF2B5EF4-FFF2-40B4-BE49-F238E27FC236}">
                  <a16:creationId xmlns:a16="http://schemas.microsoft.com/office/drawing/2014/main" xmlns="" id="{ED6B5357-3A60-402A-B5F8-E57563AA660F}"/>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5124" name="Rectangle 4">
              <a:extLst>
                <a:ext uri="{FF2B5EF4-FFF2-40B4-BE49-F238E27FC236}">
                  <a16:creationId xmlns:a16="http://schemas.microsoft.com/office/drawing/2014/main" xmlns="" id="{586424EF-260B-446E-B8EA-B823631798CB}"/>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nvGrpSpPr>
            <p:cNvPr id="5125" name="Group 5">
              <a:extLst>
                <a:ext uri="{FF2B5EF4-FFF2-40B4-BE49-F238E27FC236}">
                  <a16:creationId xmlns:a16="http://schemas.microsoft.com/office/drawing/2014/main" xmlns="" id="{85209623-25DC-475E-B0F9-8BD967D37D0B}"/>
                </a:ext>
              </a:extLst>
            </p:cNvPr>
            <p:cNvGrpSpPr>
              <a:grpSpLocks/>
            </p:cNvGrpSpPr>
            <p:nvPr/>
          </p:nvGrpSpPr>
          <p:grpSpPr bwMode="auto">
            <a:xfrm>
              <a:off x="0" y="672"/>
              <a:ext cx="1806" cy="1989"/>
              <a:chOff x="0" y="672"/>
              <a:chExt cx="1806" cy="1989"/>
            </a:xfrm>
          </p:grpSpPr>
          <p:sp>
            <p:nvSpPr>
              <p:cNvPr id="5126" name="Rectangle 6">
                <a:extLst>
                  <a:ext uri="{FF2B5EF4-FFF2-40B4-BE49-F238E27FC236}">
                    <a16:creationId xmlns:a16="http://schemas.microsoft.com/office/drawing/2014/main" xmlns="" id="{299C7F84-3F0C-4EFB-B8CE-8B731D4574F7}"/>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7" name="Rectangle 7">
                <a:extLst>
                  <a:ext uri="{FF2B5EF4-FFF2-40B4-BE49-F238E27FC236}">
                    <a16:creationId xmlns:a16="http://schemas.microsoft.com/office/drawing/2014/main" xmlns="" id="{D002C5BB-2D34-4A9E-BFF5-56F2EBFFE90B}"/>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8" name="Rectangle 8">
                <a:extLst>
                  <a:ext uri="{FF2B5EF4-FFF2-40B4-BE49-F238E27FC236}">
                    <a16:creationId xmlns:a16="http://schemas.microsoft.com/office/drawing/2014/main" xmlns="" id="{BA9D4040-FA11-4B18-A026-968BFEA0E44A}"/>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9" name="Rectangle 9">
                <a:extLst>
                  <a:ext uri="{FF2B5EF4-FFF2-40B4-BE49-F238E27FC236}">
                    <a16:creationId xmlns:a16="http://schemas.microsoft.com/office/drawing/2014/main" xmlns="" id="{1D3F3F3A-CBD3-4296-AD27-9E0430E58C94}"/>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0" name="Rectangle 10">
                <a:extLst>
                  <a:ext uri="{FF2B5EF4-FFF2-40B4-BE49-F238E27FC236}">
                    <a16:creationId xmlns:a16="http://schemas.microsoft.com/office/drawing/2014/main" xmlns="" id="{923992FC-FE9B-462B-A0D2-E6C1CFC4C716}"/>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1" name="Rectangle 11">
                <a:extLst>
                  <a:ext uri="{FF2B5EF4-FFF2-40B4-BE49-F238E27FC236}">
                    <a16:creationId xmlns:a16="http://schemas.microsoft.com/office/drawing/2014/main" xmlns="" id="{366E8401-E7F7-42C4-B53C-BA88153CB157}"/>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2" name="Rectangle 12">
                <a:extLst>
                  <a:ext uri="{FF2B5EF4-FFF2-40B4-BE49-F238E27FC236}">
                    <a16:creationId xmlns:a16="http://schemas.microsoft.com/office/drawing/2014/main" xmlns="" id="{C349ECAA-2B2A-4FB2-BA5E-D234AD586DA2}"/>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3" name="Rectangle 13">
                <a:extLst>
                  <a:ext uri="{FF2B5EF4-FFF2-40B4-BE49-F238E27FC236}">
                    <a16:creationId xmlns:a16="http://schemas.microsoft.com/office/drawing/2014/main" xmlns="" id="{89B68490-D667-461D-8691-3DB045980E63}"/>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4" name="Rectangle 14">
                <a:extLst>
                  <a:ext uri="{FF2B5EF4-FFF2-40B4-BE49-F238E27FC236}">
                    <a16:creationId xmlns:a16="http://schemas.microsoft.com/office/drawing/2014/main" xmlns="" id="{76E3BDE2-4CB3-4FE4-B103-4EFC909763F8}"/>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5" name="Rectangle 15">
                <a:extLst>
                  <a:ext uri="{FF2B5EF4-FFF2-40B4-BE49-F238E27FC236}">
                    <a16:creationId xmlns:a16="http://schemas.microsoft.com/office/drawing/2014/main" xmlns="" id="{F52BB45D-E323-46F3-A15B-B48A5518CF58}"/>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grpSp>
      <p:sp>
        <p:nvSpPr>
          <p:cNvPr id="5136" name="Rectangle 16">
            <a:extLst>
              <a:ext uri="{FF2B5EF4-FFF2-40B4-BE49-F238E27FC236}">
                <a16:creationId xmlns:a16="http://schemas.microsoft.com/office/drawing/2014/main" xmlns="" id="{CDC38710-9FD8-43E6-B1E2-CBBB61AB120F}"/>
              </a:ext>
            </a:extLst>
          </p:cNvPr>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5137" name="Rectangle 17">
            <a:extLst>
              <a:ext uri="{FF2B5EF4-FFF2-40B4-BE49-F238E27FC236}">
                <a16:creationId xmlns:a16="http://schemas.microsoft.com/office/drawing/2014/main" xmlns="" id="{DD5C1C58-EDA1-4835-9954-66C4AA424CCE}"/>
              </a:ext>
            </a:extLst>
          </p:cNvPr>
          <p:cNvSpPr>
            <a:spLocks noGrp="1" noChangeArrowheads="1"/>
          </p:cNvSpPr>
          <p:nvPr>
            <p:ph type="ftr" sz="quarter" idx="3"/>
          </p:nvPr>
        </p:nvSpPr>
        <p:spPr/>
        <p:txBody>
          <a:bodyPr/>
          <a:lstStyle>
            <a:lvl1pPr>
              <a:defRPr/>
            </a:lvl1pPr>
          </a:lstStyle>
          <a:p>
            <a:endParaRPr lang="en-US" altLang="en-US"/>
          </a:p>
        </p:txBody>
      </p:sp>
      <p:sp>
        <p:nvSpPr>
          <p:cNvPr id="5138" name="Rectangle 18">
            <a:extLst>
              <a:ext uri="{FF2B5EF4-FFF2-40B4-BE49-F238E27FC236}">
                <a16:creationId xmlns:a16="http://schemas.microsoft.com/office/drawing/2014/main" xmlns="" id="{B22CE0C5-2607-44F7-862F-0DE7AF79119D}"/>
              </a:ext>
            </a:extLst>
          </p:cNvPr>
          <p:cNvSpPr>
            <a:spLocks noGrp="1" noChangeArrowheads="1"/>
          </p:cNvSpPr>
          <p:nvPr>
            <p:ph type="sldNum" sz="quarter" idx="4"/>
          </p:nvPr>
        </p:nvSpPr>
        <p:spPr/>
        <p:txBody>
          <a:bodyPr/>
          <a:lstStyle>
            <a:lvl1pPr>
              <a:defRPr/>
            </a:lvl1pPr>
          </a:lstStyle>
          <a:p>
            <a:fld id="{5FB587B4-6C7E-4AD4-98E1-699FB60D9168}" type="slidenum">
              <a:rPr lang="ar-SA" altLang="en-US"/>
              <a:pPr/>
              <a:t>‹#›</a:t>
            </a:fld>
            <a:endParaRPr lang="en-US" altLang="en-US"/>
          </a:p>
        </p:txBody>
      </p:sp>
      <p:sp>
        <p:nvSpPr>
          <p:cNvPr id="5139" name="Rectangle 19">
            <a:extLst>
              <a:ext uri="{FF2B5EF4-FFF2-40B4-BE49-F238E27FC236}">
                <a16:creationId xmlns:a16="http://schemas.microsoft.com/office/drawing/2014/main" xmlns="" id="{E6D0ABE4-D121-4E86-9FBE-B0DA1BA23692}"/>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altLang="en-US" noProof="0"/>
              <a:t>انقر لتحرير نمط العنوان الرئيسي</a:t>
            </a:r>
          </a:p>
        </p:txBody>
      </p:sp>
      <p:sp>
        <p:nvSpPr>
          <p:cNvPr id="5140" name="Rectangle 20">
            <a:extLst>
              <a:ext uri="{FF2B5EF4-FFF2-40B4-BE49-F238E27FC236}">
                <a16:creationId xmlns:a16="http://schemas.microsoft.com/office/drawing/2014/main" xmlns="" id="{45BC321F-24DF-40A1-A4A1-A529C9FF4AC5}"/>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ar-SA" altLang="en-US" noProof="0"/>
              <a:t>انقر لتحرير نمط العنوان الثانوي الرئيسي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19AF1B-15D3-47E8-ACA6-BE6ED4BA5F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F1FA3A9-1908-48E9-9338-05125A81FA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7A74FA72-77CD-4DAB-95DC-02719FF14BDD}"/>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564469CD-FAEC-4623-8037-A7C43247F468}"/>
              </a:ext>
            </a:extLst>
          </p:cNvPr>
          <p:cNvSpPr>
            <a:spLocks noGrp="1"/>
          </p:cNvSpPr>
          <p:nvPr>
            <p:ph type="sldNum" sz="quarter" idx="11"/>
          </p:nvPr>
        </p:nvSpPr>
        <p:spPr/>
        <p:txBody>
          <a:bodyPr/>
          <a:lstStyle>
            <a:lvl1pPr>
              <a:defRPr/>
            </a:lvl1pPr>
          </a:lstStyle>
          <a:p>
            <a:fld id="{F1AE285B-A72C-4CE7-82DD-E3A710B84B8B}" type="slidenum">
              <a:rPr lang="ar-SA" altLang="en-US"/>
              <a:pPr/>
              <a:t>‹#›</a:t>
            </a:fld>
            <a:endParaRPr lang="en-US" altLang="en-US"/>
          </a:p>
        </p:txBody>
      </p:sp>
      <p:sp>
        <p:nvSpPr>
          <p:cNvPr id="6" name="Date Placeholder 5">
            <a:extLst>
              <a:ext uri="{FF2B5EF4-FFF2-40B4-BE49-F238E27FC236}">
                <a16:creationId xmlns:a16="http://schemas.microsoft.com/office/drawing/2014/main" xmlns="" id="{48F5DFB5-71BB-4CBB-9766-A6C405EF311D}"/>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15842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D7729A7-37C1-4352-B310-3D7794A1C61A}"/>
              </a:ext>
            </a:extLst>
          </p:cNvPr>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C7C6C4B-CA0D-42E9-AAE2-92222B3EF5BB}"/>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D0EB168E-012F-4037-9639-26FA5722B757}"/>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19B13A8E-3809-48E3-9169-8F674F8BBCE6}"/>
              </a:ext>
            </a:extLst>
          </p:cNvPr>
          <p:cNvSpPr>
            <a:spLocks noGrp="1"/>
          </p:cNvSpPr>
          <p:nvPr>
            <p:ph type="sldNum" sz="quarter" idx="11"/>
          </p:nvPr>
        </p:nvSpPr>
        <p:spPr/>
        <p:txBody>
          <a:bodyPr/>
          <a:lstStyle>
            <a:lvl1pPr>
              <a:defRPr/>
            </a:lvl1pPr>
          </a:lstStyle>
          <a:p>
            <a:fld id="{010CF0EF-0E0E-4014-9629-9A8CF4D35F36}" type="slidenum">
              <a:rPr lang="ar-SA" altLang="en-US"/>
              <a:pPr/>
              <a:t>‹#›</a:t>
            </a:fld>
            <a:endParaRPr lang="en-US" altLang="en-US"/>
          </a:p>
        </p:txBody>
      </p:sp>
      <p:sp>
        <p:nvSpPr>
          <p:cNvPr id="6" name="Date Placeholder 5">
            <a:extLst>
              <a:ext uri="{FF2B5EF4-FFF2-40B4-BE49-F238E27FC236}">
                <a16:creationId xmlns:a16="http://schemas.microsoft.com/office/drawing/2014/main" xmlns="" id="{1EA40959-2068-41F3-A4C0-C0945D9619EF}"/>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4194268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09D06-34F6-491F-87FD-8BF52EAB35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DE79D4-151E-49C0-AE9B-49408E4C72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84A22261-C1D6-4E5F-8EF6-7D0A8FCE8E33}"/>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0AD79A2C-47FB-4B78-B8FA-35B8BB4E663F}"/>
              </a:ext>
            </a:extLst>
          </p:cNvPr>
          <p:cNvSpPr>
            <a:spLocks noGrp="1"/>
          </p:cNvSpPr>
          <p:nvPr>
            <p:ph type="sldNum" sz="quarter" idx="11"/>
          </p:nvPr>
        </p:nvSpPr>
        <p:spPr/>
        <p:txBody>
          <a:bodyPr/>
          <a:lstStyle>
            <a:lvl1pPr>
              <a:defRPr/>
            </a:lvl1pPr>
          </a:lstStyle>
          <a:p>
            <a:fld id="{B9E155C7-3BAE-4896-8E1C-4C9D7047A791}" type="slidenum">
              <a:rPr lang="ar-SA" altLang="en-US"/>
              <a:pPr/>
              <a:t>‹#›</a:t>
            </a:fld>
            <a:endParaRPr lang="en-US" altLang="en-US"/>
          </a:p>
        </p:txBody>
      </p:sp>
      <p:sp>
        <p:nvSpPr>
          <p:cNvPr id="6" name="Date Placeholder 5">
            <a:extLst>
              <a:ext uri="{FF2B5EF4-FFF2-40B4-BE49-F238E27FC236}">
                <a16:creationId xmlns:a16="http://schemas.microsoft.com/office/drawing/2014/main" xmlns="" id="{5661211E-DA55-49C4-8C10-82AF2216611B}"/>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036395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280CFD-94D7-4C84-BBEB-EB3A72563B6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AE61D49-96D9-4868-BACD-9BC23E502D1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xmlns="" id="{1DB55ED0-EEAA-40CB-9C95-80C629920E8E}"/>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10BB83C0-3794-42B4-B33B-64CAD5BBF581}"/>
              </a:ext>
            </a:extLst>
          </p:cNvPr>
          <p:cNvSpPr>
            <a:spLocks noGrp="1"/>
          </p:cNvSpPr>
          <p:nvPr>
            <p:ph type="sldNum" sz="quarter" idx="11"/>
          </p:nvPr>
        </p:nvSpPr>
        <p:spPr/>
        <p:txBody>
          <a:bodyPr/>
          <a:lstStyle>
            <a:lvl1pPr>
              <a:defRPr/>
            </a:lvl1pPr>
          </a:lstStyle>
          <a:p>
            <a:fld id="{30EC3E12-8428-4C55-A144-89B253D0A2E1}" type="slidenum">
              <a:rPr lang="ar-SA" altLang="en-US"/>
              <a:pPr/>
              <a:t>‹#›</a:t>
            </a:fld>
            <a:endParaRPr lang="en-US" altLang="en-US"/>
          </a:p>
        </p:txBody>
      </p:sp>
      <p:sp>
        <p:nvSpPr>
          <p:cNvPr id="6" name="Date Placeholder 5">
            <a:extLst>
              <a:ext uri="{FF2B5EF4-FFF2-40B4-BE49-F238E27FC236}">
                <a16:creationId xmlns:a16="http://schemas.microsoft.com/office/drawing/2014/main" xmlns="" id="{92134B32-2E33-47D7-9042-9710331688D1}"/>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946460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86BDC4-B42F-490F-9A33-A9423216A8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8D50386-F04F-4A15-A697-049DC7D69E64}"/>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6706C29-2E38-4040-AA50-974A8B1DC974}"/>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xmlns="" id="{CAC28ED8-725D-49CF-A411-FDFDFD04DB14}"/>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436E9F62-C6D5-495B-B9BC-1E30D8B6FE3E}"/>
              </a:ext>
            </a:extLst>
          </p:cNvPr>
          <p:cNvSpPr>
            <a:spLocks noGrp="1"/>
          </p:cNvSpPr>
          <p:nvPr>
            <p:ph type="sldNum" sz="quarter" idx="11"/>
          </p:nvPr>
        </p:nvSpPr>
        <p:spPr/>
        <p:txBody>
          <a:bodyPr/>
          <a:lstStyle>
            <a:lvl1pPr>
              <a:defRPr/>
            </a:lvl1pPr>
          </a:lstStyle>
          <a:p>
            <a:fld id="{331AEA82-982C-458A-836E-BF1DD47B83E9}" type="slidenum">
              <a:rPr lang="ar-SA" altLang="en-US"/>
              <a:pPr/>
              <a:t>‹#›</a:t>
            </a:fld>
            <a:endParaRPr lang="en-US" altLang="en-US"/>
          </a:p>
        </p:txBody>
      </p:sp>
      <p:sp>
        <p:nvSpPr>
          <p:cNvPr id="7" name="Date Placeholder 6">
            <a:extLst>
              <a:ext uri="{FF2B5EF4-FFF2-40B4-BE49-F238E27FC236}">
                <a16:creationId xmlns:a16="http://schemas.microsoft.com/office/drawing/2014/main" xmlns="" id="{7A0AC00A-EF6B-4115-8490-73DBE827DC8F}"/>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64639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B20572-3605-4507-9087-EAE04371CAB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9A8FD3C-CF44-4867-AA0C-5C8AEC07A5D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DAFCD2E-F123-4028-A050-8F82770B81C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8F5C802-C340-4707-822A-4E2D0B803C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4521B23-5062-4ADD-9F76-F6A302636CB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xmlns="" id="{EF0AE280-1C94-467D-9D2D-D8AA4D213CC0}"/>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xmlns="" id="{3831DAB0-1F30-4E86-A335-9F22830C2FD5}"/>
              </a:ext>
            </a:extLst>
          </p:cNvPr>
          <p:cNvSpPr>
            <a:spLocks noGrp="1"/>
          </p:cNvSpPr>
          <p:nvPr>
            <p:ph type="sldNum" sz="quarter" idx="11"/>
          </p:nvPr>
        </p:nvSpPr>
        <p:spPr/>
        <p:txBody>
          <a:bodyPr/>
          <a:lstStyle>
            <a:lvl1pPr>
              <a:defRPr/>
            </a:lvl1pPr>
          </a:lstStyle>
          <a:p>
            <a:fld id="{E86A0F60-B685-4CA7-B89D-B57304DFF234}" type="slidenum">
              <a:rPr lang="ar-SA" altLang="en-US"/>
              <a:pPr/>
              <a:t>‹#›</a:t>
            </a:fld>
            <a:endParaRPr lang="en-US" altLang="en-US"/>
          </a:p>
        </p:txBody>
      </p:sp>
      <p:sp>
        <p:nvSpPr>
          <p:cNvPr id="9" name="Date Placeholder 8">
            <a:extLst>
              <a:ext uri="{FF2B5EF4-FFF2-40B4-BE49-F238E27FC236}">
                <a16:creationId xmlns:a16="http://schemas.microsoft.com/office/drawing/2014/main" xmlns="" id="{9C058251-E8C6-44F9-97BC-DCD45FCD34C4}"/>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26067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A9EC0F-2F55-445B-9CEC-128A16AD72EB}"/>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3EF4E9CD-6B33-4B44-A1BE-A2C054A0ABED}"/>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xmlns="" id="{B444A299-54E2-4C32-A2FB-BCBA66DD661F}"/>
              </a:ext>
            </a:extLst>
          </p:cNvPr>
          <p:cNvSpPr>
            <a:spLocks noGrp="1"/>
          </p:cNvSpPr>
          <p:nvPr>
            <p:ph type="sldNum" sz="quarter" idx="11"/>
          </p:nvPr>
        </p:nvSpPr>
        <p:spPr/>
        <p:txBody>
          <a:bodyPr/>
          <a:lstStyle>
            <a:lvl1pPr>
              <a:defRPr/>
            </a:lvl1pPr>
          </a:lstStyle>
          <a:p>
            <a:fld id="{C9537244-5D7D-4ABB-8934-ED08F56A99F1}" type="slidenum">
              <a:rPr lang="ar-SA" altLang="en-US"/>
              <a:pPr/>
              <a:t>‹#›</a:t>
            </a:fld>
            <a:endParaRPr lang="en-US" altLang="en-US"/>
          </a:p>
        </p:txBody>
      </p:sp>
      <p:sp>
        <p:nvSpPr>
          <p:cNvPr id="5" name="Date Placeholder 4">
            <a:extLst>
              <a:ext uri="{FF2B5EF4-FFF2-40B4-BE49-F238E27FC236}">
                <a16:creationId xmlns:a16="http://schemas.microsoft.com/office/drawing/2014/main" xmlns="" id="{9D375B50-410A-4956-9643-96B4546C96F0}"/>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17074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CE837E54-D724-4E2D-AF80-02B5E7485237}"/>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xmlns="" id="{10EDF975-19BD-44F5-A7AA-DE62C3B189E2}"/>
              </a:ext>
            </a:extLst>
          </p:cNvPr>
          <p:cNvSpPr>
            <a:spLocks noGrp="1"/>
          </p:cNvSpPr>
          <p:nvPr>
            <p:ph type="sldNum" sz="quarter" idx="11"/>
          </p:nvPr>
        </p:nvSpPr>
        <p:spPr/>
        <p:txBody>
          <a:bodyPr/>
          <a:lstStyle>
            <a:lvl1pPr>
              <a:defRPr/>
            </a:lvl1pPr>
          </a:lstStyle>
          <a:p>
            <a:fld id="{DBB6BBBE-CD76-40B7-BF71-7CA4AAC85249}" type="slidenum">
              <a:rPr lang="ar-SA" altLang="en-US"/>
              <a:pPr/>
              <a:t>‹#›</a:t>
            </a:fld>
            <a:endParaRPr lang="en-US" altLang="en-US"/>
          </a:p>
        </p:txBody>
      </p:sp>
      <p:sp>
        <p:nvSpPr>
          <p:cNvPr id="4" name="Date Placeholder 3">
            <a:extLst>
              <a:ext uri="{FF2B5EF4-FFF2-40B4-BE49-F238E27FC236}">
                <a16:creationId xmlns:a16="http://schemas.microsoft.com/office/drawing/2014/main" xmlns="" id="{6E5A2CB2-5AEB-4F69-AA51-52107E04742D}"/>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523316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666D13-8782-4B19-8B61-59C26157A82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2DC0D8A-58E9-4CBD-A2F4-9F29D493BED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9A472C7-5F38-4003-B984-AF44AE054FE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50144216-35D8-40D1-9216-A8098A1BADEA}"/>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9BF3F73D-FDF6-4E83-A3C4-E00CAC5E9C0B}"/>
              </a:ext>
            </a:extLst>
          </p:cNvPr>
          <p:cNvSpPr>
            <a:spLocks noGrp="1"/>
          </p:cNvSpPr>
          <p:nvPr>
            <p:ph type="sldNum" sz="quarter" idx="11"/>
          </p:nvPr>
        </p:nvSpPr>
        <p:spPr/>
        <p:txBody>
          <a:bodyPr/>
          <a:lstStyle>
            <a:lvl1pPr>
              <a:defRPr/>
            </a:lvl1pPr>
          </a:lstStyle>
          <a:p>
            <a:fld id="{D5449139-FE8D-48A6-9C88-329CE67D9D53}" type="slidenum">
              <a:rPr lang="ar-SA" altLang="en-US"/>
              <a:pPr/>
              <a:t>‹#›</a:t>
            </a:fld>
            <a:endParaRPr lang="en-US" altLang="en-US"/>
          </a:p>
        </p:txBody>
      </p:sp>
      <p:sp>
        <p:nvSpPr>
          <p:cNvPr id="7" name="Date Placeholder 6">
            <a:extLst>
              <a:ext uri="{FF2B5EF4-FFF2-40B4-BE49-F238E27FC236}">
                <a16:creationId xmlns:a16="http://schemas.microsoft.com/office/drawing/2014/main" xmlns="" id="{D72E12C9-E675-42FC-8002-6B8969AA73F4}"/>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85811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288983-8CD8-4300-A95D-1316ADA31DE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DB51D3B-D938-46F7-9E55-B317BFF4AC8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A699FD1B-994B-41E5-A1EC-EA4194F9E20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6ADE7A5C-1270-40C0-A0AB-56A0ADB8A3B9}"/>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8E725D14-FB9C-45E3-B7AB-F92A48972954}"/>
              </a:ext>
            </a:extLst>
          </p:cNvPr>
          <p:cNvSpPr>
            <a:spLocks noGrp="1"/>
          </p:cNvSpPr>
          <p:nvPr>
            <p:ph type="sldNum" sz="quarter" idx="11"/>
          </p:nvPr>
        </p:nvSpPr>
        <p:spPr/>
        <p:txBody>
          <a:bodyPr/>
          <a:lstStyle>
            <a:lvl1pPr>
              <a:defRPr/>
            </a:lvl1pPr>
          </a:lstStyle>
          <a:p>
            <a:fld id="{532A8B0B-B1C0-4956-AD9B-34479731138A}" type="slidenum">
              <a:rPr lang="ar-SA" altLang="en-US"/>
              <a:pPr/>
              <a:t>‹#›</a:t>
            </a:fld>
            <a:endParaRPr lang="en-US" altLang="en-US"/>
          </a:p>
        </p:txBody>
      </p:sp>
      <p:sp>
        <p:nvSpPr>
          <p:cNvPr id="7" name="Date Placeholder 6">
            <a:extLst>
              <a:ext uri="{FF2B5EF4-FFF2-40B4-BE49-F238E27FC236}">
                <a16:creationId xmlns:a16="http://schemas.microsoft.com/office/drawing/2014/main" xmlns="" id="{362DB26E-7CBE-47C8-B56B-18F31F97E43D}"/>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776849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33F522FB-2EFC-4899-BC02-3AF84DD89087}"/>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lvl1pPr>
          </a:lstStyle>
          <a:p>
            <a:endParaRPr lang="en-US" altLang="en-US"/>
          </a:p>
        </p:txBody>
      </p:sp>
      <p:sp>
        <p:nvSpPr>
          <p:cNvPr id="4099" name="Rectangle 3">
            <a:extLst>
              <a:ext uri="{FF2B5EF4-FFF2-40B4-BE49-F238E27FC236}">
                <a16:creationId xmlns:a16="http://schemas.microsoft.com/office/drawing/2014/main" xmlns="" id="{67387283-83CE-411A-8A88-8F1CFD1DB164}"/>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defRPr>
            </a:lvl1pPr>
          </a:lstStyle>
          <a:p>
            <a:fld id="{974B4B30-1C32-47C7-9A43-54F3EF237790}" type="slidenum">
              <a:rPr lang="ar-SA" altLang="en-US"/>
              <a:pPr/>
              <a:t>‹#›</a:t>
            </a:fld>
            <a:endParaRPr lang="en-US" altLang="en-US"/>
          </a:p>
        </p:txBody>
      </p:sp>
      <p:grpSp>
        <p:nvGrpSpPr>
          <p:cNvPr id="4100" name="Group 4">
            <a:extLst>
              <a:ext uri="{FF2B5EF4-FFF2-40B4-BE49-F238E27FC236}">
                <a16:creationId xmlns:a16="http://schemas.microsoft.com/office/drawing/2014/main" xmlns="" id="{6E1A9E22-A1A7-4AE4-B1C8-DA3D1E80CC08}"/>
              </a:ext>
            </a:extLst>
          </p:cNvPr>
          <p:cNvGrpSpPr>
            <a:grpSpLocks/>
          </p:cNvGrpSpPr>
          <p:nvPr/>
        </p:nvGrpSpPr>
        <p:grpSpPr bwMode="auto">
          <a:xfrm>
            <a:off x="0" y="0"/>
            <a:ext cx="9144000" cy="546100"/>
            <a:chOff x="0" y="0"/>
            <a:chExt cx="5760" cy="344"/>
          </a:xfrm>
        </p:grpSpPr>
        <p:sp>
          <p:nvSpPr>
            <p:cNvPr id="4101" name="Rectangle 5">
              <a:extLst>
                <a:ext uri="{FF2B5EF4-FFF2-40B4-BE49-F238E27FC236}">
                  <a16:creationId xmlns:a16="http://schemas.microsoft.com/office/drawing/2014/main" xmlns="" id="{D7844D67-36E7-40CA-8A31-AF0F0A39B24A}"/>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4102" name="Rectangle 6">
              <a:extLst>
                <a:ext uri="{FF2B5EF4-FFF2-40B4-BE49-F238E27FC236}">
                  <a16:creationId xmlns:a16="http://schemas.microsoft.com/office/drawing/2014/main" xmlns="" id="{A24714EC-8CBA-4737-98E2-16C117641FDC}"/>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3" name="Rectangle 7">
              <a:extLst>
                <a:ext uri="{FF2B5EF4-FFF2-40B4-BE49-F238E27FC236}">
                  <a16:creationId xmlns:a16="http://schemas.microsoft.com/office/drawing/2014/main" xmlns="" id="{213592DC-A718-449C-A590-ABD3B061FE0B}"/>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4" name="Rectangle 8">
              <a:extLst>
                <a:ext uri="{FF2B5EF4-FFF2-40B4-BE49-F238E27FC236}">
                  <a16:creationId xmlns:a16="http://schemas.microsoft.com/office/drawing/2014/main" xmlns="" id="{6DEDA78C-4BBA-47BE-906F-5C5FB85D4042}"/>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5" name="Rectangle 9">
              <a:extLst>
                <a:ext uri="{FF2B5EF4-FFF2-40B4-BE49-F238E27FC236}">
                  <a16:creationId xmlns:a16="http://schemas.microsoft.com/office/drawing/2014/main" xmlns="" id="{9D04445D-7E4E-4B7C-B6D7-DE6F1B50E13F}"/>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6" name="Rectangle 10">
              <a:extLst>
                <a:ext uri="{FF2B5EF4-FFF2-40B4-BE49-F238E27FC236}">
                  <a16:creationId xmlns:a16="http://schemas.microsoft.com/office/drawing/2014/main" xmlns="" id="{E0BD0282-D892-442D-8BC5-105E1065C9D7}"/>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7" name="Rectangle 11">
              <a:extLst>
                <a:ext uri="{FF2B5EF4-FFF2-40B4-BE49-F238E27FC236}">
                  <a16:creationId xmlns:a16="http://schemas.microsoft.com/office/drawing/2014/main" xmlns="" id="{47386537-FCB4-4934-94CD-C61012B5356B}"/>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8" name="Rectangle 12">
              <a:extLst>
                <a:ext uri="{FF2B5EF4-FFF2-40B4-BE49-F238E27FC236}">
                  <a16:creationId xmlns:a16="http://schemas.microsoft.com/office/drawing/2014/main" xmlns="" id="{F8212BAF-C41D-451C-B672-6278119A6006}"/>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9" name="Rectangle 13">
              <a:extLst>
                <a:ext uri="{FF2B5EF4-FFF2-40B4-BE49-F238E27FC236}">
                  <a16:creationId xmlns:a16="http://schemas.microsoft.com/office/drawing/2014/main" xmlns="" id="{391AC666-23A9-4963-B8A5-03F4FB8825DE}"/>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grpSp>
      <p:sp>
        <p:nvSpPr>
          <p:cNvPr id="4110" name="Rectangle 14">
            <a:extLst>
              <a:ext uri="{FF2B5EF4-FFF2-40B4-BE49-F238E27FC236}">
                <a16:creationId xmlns:a16="http://schemas.microsoft.com/office/drawing/2014/main" xmlns="" id="{5152AC7F-A6D7-4C71-AF73-14620DF5465E}"/>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4111" name="Rectangle 15">
            <a:extLst>
              <a:ext uri="{FF2B5EF4-FFF2-40B4-BE49-F238E27FC236}">
                <a16:creationId xmlns:a16="http://schemas.microsoft.com/office/drawing/2014/main" xmlns="" id="{59A05751-3ADC-4681-910F-84A06AA4B676}"/>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a16="http://schemas.microsoft.com/office/drawing/2014/main" xmlns="" id="{75AABB2A-B611-44E4-93B0-32B94A04D7F0}"/>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1" fontAlgn="base">
        <a:spcBef>
          <a:spcPct val="0"/>
        </a:spcBef>
        <a:spcAft>
          <a:spcPct val="0"/>
        </a:spcAft>
        <a:defRPr sz="4400" kern="12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r" rtl="1"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r" rtl="1"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r" rtl="1"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20510655-DE4B-4511-89FB-CF5161513E7F}"/>
              </a:ext>
            </a:extLst>
          </p:cNvPr>
          <p:cNvSpPr>
            <a:spLocks noGrp="1" noChangeArrowheads="1"/>
          </p:cNvSpPr>
          <p:nvPr>
            <p:ph type="ctrTitle"/>
          </p:nvPr>
        </p:nvSpPr>
        <p:spPr>
          <a:xfrm>
            <a:off x="1676400" y="1676400"/>
            <a:ext cx="7010400" cy="2286000"/>
          </a:xfrm>
        </p:spPr>
        <p:txBody>
          <a:bodyPr/>
          <a:lstStyle/>
          <a:p>
            <a:pPr algn="ctr"/>
            <a:r>
              <a:rPr lang="ar-IQ" altLang="en-US" sz="4400" dirty="0">
                <a:solidFill>
                  <a:schemeClr val="bg1"/>
                </a:solidFill>
                <a:latin typeface="Arial Black" panose="020B0A04020102020204" pitchFamily="34" charset="0"/>
                <a:cs typeface="Arabic Typesetting" panose="03020402040406030203" pitchFamily="66" charset="-78"/>
              </a:rPr>
              <a:t>الجام</a:t>
            </a:r>
            <a:r>
              <a:rPr lang="ar-IQ" altLang="en-US" sz="4400" dirty="0">
                <a:solidFill>
                  <a:schemeClr val="bg1"/>
                </a:solidFill>
                <a:cs typeface="Arabic Typesetting" panose="03020402040406030203" pitchFamily="66" charset="-78"/>
              </a:rPr>
              <a:t>عة </a:t>
            </a:r>
            <a:r>
              <a:rPr lang="ar-IQ" altLang="en-US" sz="4400" dirty="0" err="1">
                <a:solidFill>
                  <a:schemeClr val="bg1"/>
                </a:solidFill>
                <a:cs typeface="Arabic Typesetting" panose="03020402040406030203" pitchFamily="66" charset="-78"/>
              </a:rPr>
              <a:t>المستنصرية </a:t>
            </a:r>
            <a:r>
              <a:rPr lang="ar-IQ" altLang="en-US" sz="4400" dirty="0">
                <a:solidFill>
                  <a:schemeClr val="bg1"/>
                </a:solidFill>
                <a:cs typeface="Arabic Typesetting" panose="03020402040406030203" pitchFamily="66" charset="-78"/>
              </a:rPr>
              <a:t>- الكلية الآداب</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قسم الانثروبولوجيا والاجتماع</a:t>
            </a:r>
            <a:br>
              <a:rPr lang="ar-IQ" altLang="en-US" sz="4400" dirty="0">
                <a:solidFill>
                  <a:schemeClr val="bg1"/>
                </a:solidFill>
                <a:cs typeface="Arabic Typesetting" panose="03020402040406030203" pitchFamily="66" charset="-78"/>
              </a:rPr>
            </a:br>
            <a:r>
              <a:rPr lang="ar-IQ" altLang="en-US" sz="4400" dirty="0" smtClean="0">
                <a:solidFill>
                  <a:schemeClr val="bg1"/>
                </a:solidFill>
                <a:cs typeface="Arabic Typesetting" panose="03020402040406030203" pitchFamily="66" charset="-78"/>
              </a:rPr>
              <a:t>المرحلة </a:t>
            </a:r>
            <a:r>
              <a:rPr lang="ar-IQ" altLang="en-US" sz="4400" dirty="0" err="1" smtClean="0">
                <a:solidFill>
                  <a:schemeClr val="bg1"/>
                </a:solidFill>
                <a:cs typeface="Arabic Typesetting" panose="03020402040406030203" pitchFamily="66" charset="-78"/>
              </a:rPr>
              <a:t>الثالثة </a:t>
            </a:r>
            <a:r>
              <a:rPr lang="ar-IQ" altLang="en-US" sz="4400" dirty="0" smtClean="0">
                <a:solidFill>
                  <a:schemeClr val="bg1"/>
                </a:solidFill>
                <a:cs typeface="Arabic Typesetting" panose="03020402040406030203" pitchFamily="66" charset="-78"/>
              </a:rPr>
              <a:t>: </a:t>
            </a:r>
            <a:r>
              <a:rPr lang="ar-IQ" altLang="en-US" sz="4400" dirty="0">
                <a:solidFill>
                  <a:schemeClr val="bg1"/>
                </a:solidFill>
                <a:cs typeface="Arabic Typesetting" panose="03020402040406030203" pitchFamily="66" charset="-78"/>
              </a:rPr>
              <a:t>مادة </a:t>
            </a:r>
            <a:r>
              <a:rPr lang="ar-IQ" altLang="en-US" sz="4400" dirty="0" smtClean="0">
                <a:solidFill>
                  <a:schemeClr val="bg1"/>
                </a:solidFill>
                <a:cs typeface="Arabic Typesetting" panose="03020402040406030203" pitchFamily="66" charset="-78"/>
              </a:rPr>
              <a:t>الانثروبولوجيا الرمزية </a:t>
            </a:r>
            <a:endParaRPr lang="en-US" altLang="en-US" sz="4400" dirty="0">
              <a:solidFill>
                <a:schemeClr val="bg1"/>
              </a:solidFill>
              <a:cs typeface="Arabic Typesetting" panose="03020402040406030203" pitchFamily="66" charset="-78"/>
            </a:endParaRPr>
          </a:p>
        </p:txBody>
      </p:sp>
      <p:sp>
        <p:nvSpPr>
          <p:cNvPr id="2053" name="Rectangle 5">
            <a:extLst>
              <a:ext uri="{FF2B5EF4-FFF2-40B4-BE49-F238E27FC236}">
                <a16:creationId xmlns:a16="http://schemas.microsoft.com/office/drawing/2014/main" xmlns="" id="{FB9D7262-6915-4C72-8606-1D4B73BD127F}"/>
              </a:ext>
            </a:extLst>
          </p:cNvPr>
          <p:cNvSpPr>
            <a:spLocks noChangeArrowheads="1"/>
          </p:cNvSpPr>
          <p:nvPr/>
        </p:nvSpPr>
        <p:spPr bwMode="auto">
          <a:xfrm>
            <a:off x="1676400" y="1676400"/>
            <a:ext cx="70104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endParaRPr lang="en-US" altLang="en-US" sz="4400" dirty="0">
              <a:solidFill>
                <a:schemeClr val="bg1"/>
              </a:solidFill>
              <a:cs typeface="Arabic Typesetting" panose="03020402040406030203" pitchFamily="66" charset="-78"/>
            </a:endParaRPr>
          </a:p>
        </p:txBody>
      </p:sp>
      <p:sp>
        <p:nvSpPr>
          <p:cNvPr id="2054" name="Rectangle 6">
            <a:extLst>
              <a:ext uri="{FF2B5EF4-FFF2-40B4-BE49-F238E27FC236}">
                <a16:creationId xmlns:a16="http://schemas.microsoft.com/office/drawing/2014/main" xmlns="" id="{0067EA23-B8EF-4CD9-A550-3A15AD89BF20}"/>
              </a:ext>
            </a:extLst>
          </p:cNvPr>
          <p:cNvSpPr>
            <a:spLocks noChangeArrowheads="1"/>
          </p:cNvSpPr>
          <p:nvPr/>
        </p:nvSpPr>
        <p:spPr bwMode="auto">
          <a:xfrm>
            <a:off x="304800" y="4343400"/>
            <a:ext cx="86106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r>
              <a:rPr lang="ar-IQ" altLang="en-US" sz="4000" dirty="0" smtClean="0">
                <a:solidFill>
                  <a:schemeClr val="tx1"/>
                </a:solidFill>
                <a:cs typeface="Arabic Typesetting" panose="03020402040406030203" pitchFamily="66" charset="-78"/>
              </a:rPr>
              <a:t>مدرس </a:t>
            </a:r>
            <a:r>
              <a:rPr lang="ar-IQ" altLang="en-US" sz="4000" dirty="0">
                <a:solidFill>
                  <a:schemeClr val="tx1"/>
                </a:solidFill>
                <a:cs typeface="Arabic Typesetting" panose="03020402040406030203" pitchFamily="66" charset="-78"/>
              </a:rPr>
              <a:t>المادة: </a:t>
            </a:r>
            <a:r>
              <a:rPr lang="ar-IQ" altLang="en-US" sz="4000" dirty="0" err="1" smtClean="0">
                <a:solidFill>
                  <a:schemeClr val="tx1"/>
                </a:solidFill>
                <a:cs typeface="Arabic Typesetting" panose="03020402040406030203" pitchFamily="66" charset="-78"/>
              </a:rPr>
              <a:t>م .</a:t>
            </a:r>
            <a:r>
              <a:rPr lang="ar-IQ" altLang="en-US" sz="4000" dirty="0" smtClean="0">
                <a:solidFill>
                  <a:schemeClr val="tx1"/>
                </a:solidFill>
                <a:cs typeface="Arabic Typesetting" panose="03020402040406030203" pitchFamily="66" charset="-78"/>
              </a:rPr>
              <a:t> هدى كريم </a:t>
            </a:r>
            <a:r>
              <a:rPr lang="ar-IQ" altLang="en-US" sz="4000" dirty="0" err="1" smtClean="0">
                <a:solidFill>
                  <a:schemeClr val="tx1"/>
                </a:solidFill>
                <a:cs typeface="Arabic Typesetting" panose="03020402040406030203" pitchFamily="66" charset="-78"/>
              </a:rPr>
              <a:t>مطلك</a:t>
            </a:r>
            <a:r>
              <a:rPr lang="ar-IQ" altLang="en-US" sz="4000" smtClean="0">
                <a:solidFill>
                  <a:schemeClr val="tx1"/>
                </a:solidFill>
                <a:cs typeface="Arabic Typesetting" panose="03020402040406030203" pitchFamily="66" charset="-78"/>
              </a:rPr>
              <a:t> </a:t>
            </a:r>
            <a:r>
              <a:rPr lang="ar-IQ" altLang="en-US" sz="4000" dirty="0">
                <a:solidFill>
                  <a:schemeClr val="tx1"/>
                </a:solidFill>
                <a:cs typeface="Arabic Typesetting" panose="03020402040406030203" pitchFamily="66" charset="-78"/>
              </a:rPr>
              <a:t/>
            </a:r>
            <a:br>
              <a:rPr lang="ar-IQ" altLang="en-US" sz="4000" dirty="0">
                <a:solidFill>
                  <a:schemeClr val="tx1"/>
                </a:solidFill>
                <a:cs typeface="Arabic Typesetting" panose="03020402040406030203" pitchFamily="66" charset="-78"/>
              </a:rPr>
            </a:br>
            <a:r>
              <a:rPr lang="ar-IQ" altLang="en-US" sz="4000" dirty="0">
                <a:solidFill>
                  <a:schemeClr val="tx1"/>
                </a:solidFill>
                <a:cs typeface="Arabic Typesetting" panose="03020402040406030203" pitchFamily="66" charset="-78"/>
              </a:rPr>
              <a:t>تسلسل المحاضرة: 9</a:t>
            </a:r>
            <a:br>
              <a:rPr lang="ar-IQ" altLang="en-US" sz="4000" dirty="0">
                <a:solidFill>
                  <a:schemeClr val="tx1"/>
                </a:solidFill>
                <a:cs typeface="Arabic Typesetting" panose="03020402040406030203" pitchFamily="66" charset="-78"/>
              </a:rPr>
            </a:br>
            <a:r>
              <a:rPr lang="ar-IQ" altLang="en-US" sz="4000" dirty="0">
                <a:solidFill>
                  <a:schemeClr val="tx1"/>
                </a:solidFill>
                <a:cs typeface="Arabic Typesetting" panose="03020402040406030203" pitchFamily="66" charset="-78"/>
              </a:rPr>
              <a:t>أسم </a:t>
            </a:r>
            <a:r>
              <a:rPr lang="ar-IQ" altLang="en-US" sz="4000" dirty="0" err="1">
                <a:solidFill>
                  <a:schemeClr val="tx1"/>
                </a:solidFill>
                <a:cs typeface="Arabic Typesetting" panose="03020402040406030203" pitchFamily="66" charset="-78"/>
              </a:rPr>
              <a:t>المحاضرة: </a:t>
            </a:r>
            <a:r>
              <a:rPr lang="ar-IQ" altLang="en-US" sz="4000" dirty="0">
                <a:solidFill>
                  <a:schemeClr val="tx1"/>
                </a:solidFill>
                <a:cs typeface="Arabic Typesetting" panose="03020402040406030203" pitchFamily="66" charset="-78"/>
              </a:rPr>
              <a:t>: التصنيف الانثروبولوجي للرمز/ فيكتور </a:t>
            </a:r>
            <a:r>
              <a:rPr lang="ar-IQ" altLang="en-US" sz="4000" dirty="0" err="1">
                <a:solidFill>
                  <a:schemeClr val="tx1"/>
                </a:solidFill>
                <a:cs typeface="Arabic Typesetting" panose="03020402040406030203" pitchFamily="66" charset="-78"/>
              </a:rPr>
              <a:t>تيرنر</a:t>
            </a:r>
            <a:endParaRPr lang="en-US" altLang="en-US" sz="4000" dirty="0">
              <a:solidFill>
                <a:schemeClr val="tx1"/>
              </a:solidFill>
              <a:cs typeface="Arabic Typesetting" panose="03020402040406030203" pitchFamily="66"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79B33CDE-CC81-4BD7-BAA1-88B83DF72B5C}"/>
              </a:ext>
            </a:extLst>
          </p:cNvPr>
          <p:cNvSpPr>
            <a:spLocks noGrp="1" noChangeArrowheads="1"/>
          </p:cNvSpPr>
          <p:nvPr>
            <p:ph type="body" idx="1"/>
          </p:nvPr>
        </p:nvSpPr>
        <p:spPr>
          <a:xfrm>
            <a:off x="457200" y="381000"/>
            <a:ext cx="8229600" cy="5867400"/>
          </a:xfrm>
        </p:spPr>
        <p:txBody>
          <a:bodyPr/>
          <a:lstStyle/>
          <a:p>
            <a:pPr algn="justLow">
              <a:lnSpc>
                <a:spcPct val="160000"/>
              </a:lnSpc>
            </a:pPr>
            <a:r>
              <a:rPr lang="ar-IQ" altLang="en-US" sz="2400"/>
              <a:t>نتيجة لاهتمام علماء الانثروبولوجيا بالرمز كمدخل لدراسة المجتمع والثقافة ظهرت المناهج والنظريات المختلفة التي تركز على جوانب معينة من الرموز من حيث صلاحيتها للدراسة وبالتالي ظهرت تصنيفات متعددة للرموز استهدفت تأسيس إطار تصنيفي علمي لاهم الرموز التي تساعد على تحقيق فهم اوضح وأدق للمجتمع او الثقافة المدروسة ومن أكثر هذه التصنيفات شيوعاً تلك التي قدمها كل من:</a:t>
            </a:r>
          </a:p>
          <a:p>
            <a:pPr algn="justLow">
              <a:lnSpc>
                <a:spcPct val="160000"/>
              </a:lnSpc>
            </a:pPr>
            <a:r>
              <a:rPr lang="ar-IQ" altLang="en-US" sz="2400"/>
              <a:t>1.	ادوارد سابير  </a:t>
            </a:r>
            <a:r>
              <a:rPr lang="en-US" altLang="en-US" sz="2400"/>
              <a:t>Edward Sapir</a:t>
            </a:r>
            <a:endParaRPr lang="ar-IQ" altLang="en-US" sz="2400"/>
          </a:p>
          <a:p>
            <a:pPr algn="justLow">
              <a:lnSpc>
                <a:spcPct val="160000"/>
              </a:lnSpc>
            </a:pPr>
            <a:r>
              <a:rPr lang="ar-IQ" altLang="en-US" sz="2400"/>
              <a:t>2.	فيكتور تيرنر  </a:t>
            </a:r>
            <a:r>
              <a:rPr lang="en-US" altLang="en-US" sz="2400"/>
              <a:t>Fictor Turner</a:t>
            </a:r>
            <a:endParaRPr lang="ar-IQ" altLang="en-US" sz="2400"/>
          </a:p>
          <a:p>
            <a:pPr algn="justLow">
              <a:lnSpc>
                <a:spcPct val="160000"/>
              </a:lnSpc>
            </a:pPr>
            <a:r>
              <a:rPr lang="ar-IQ" altLang="en-US" sz="2400"/>
              <a:t>3.	شاري اورتنر </a:t>
            </a:r>
            <a:r>
              <a:rPr lang="en-US" altLang="en-US" sz="2400"/>
              <a:t>Sherry Ortner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ox(in)">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ox(in)">
                                      <p:cBhvr>
                                        <p:cTn id="22" dur="500"/>
                                        <p:tgtEl>
                                          <p:spTgt spid="7171">
                                            <p:txEl>
                                              <p:pRg st="3" end="3"/>
                                            </p:txEl>
                                          </p:spTgt>
                                        </p:tgtEl>
                                      </p:cBhvr>
                                    </p:animEffect>
                                  </p:childTnLst>
                                </p:cTn>
                              </p:par>
                              <p:par>
                                <p:cTn id="23" presetID="55" presetClass="entr" presetSubtype="0" fill="hold" grpId="1" nodeType="withEffect">
                                  <p:stCondLst>
                                    <p:cond delay="0"/>
                                  </p:stCondLst>
                                  <p:childTnLst>
                                    <p:set>
                                      <p:cBhvr>
                                        <p:cTn id="24" dur="1" fill="hold">
                                          <p:stCondLst>
                                            <p:cond delay="0"/>
                                          </p:stCondLst>
                                        </p:cTn>
                                        <p:tgtEl>
                                          <p:spTgt spid="7171">
                                            <p:txEl>
                                              <p:pRg st="0" end="0"/>
                                            </p:txEl>
                                          </p:spTgt>
                                        </p:tgtEl>
                                        <p:attrNameLst>
                                          <p:attrName>style.visibility</p:attrName>
                                        </p:attrNameLst>
                                      </p:cBhvr>
                                      <p:to>
                                        <p:strVal val="visible"/>
                                      </p:to>
                                    </p:set>
                                    <p:anim calcmode="lin" valueType="num">
                                      <p:cBhvr>
                                        <p:cTn id="25"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26"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7171">
                                            <p:txEl>
                                              <p:pRg st="0" end="0"/>
                                            </p:txEl>
                                          </p:spTgt>
                                        </p:tgtEl>
                                      </p:cBhvr>
                                    </p:animEffect>
                                  </p:childTnLst>
                                </p:cTn>
                              </p:par>
                              <p:par>
                                <p:cTn id="28" presetID="55" presetClass="entr" presetSubtype="0" fill="hold" grpId="1" nodeType="withEffect">
                                  <p:stCondLst>
                                    <p:cond delay="0"/>
                                  </p:stCondLst>
                                  <p:childTnLst>
                                    <p:set>
                                      <p:cBhvr>
                                        <p:cTn id="29" dur="1" fill="hold">
                                          <p:stCondLst>
                                            <p:cond delay="0"/>
                                          </p:stCondLst>
                                        </p:cTn>
                                        <p:tgtEl>
                                          <p:spTgt spid="7171">
                                            <p:txEl>
                                              <p:pRg st="1" end="1"/>
                                            </p:txEl>
                                          </p:spTgt>
                                        </p:tgtEl>
                                        <p:attrNameLst>
                                          <p:attrName>style.visibility</p:attrName>
                                        </p:attrNameLst>
                                      </p:cBhvr>
                                      <p:to>
                                        <p:strVal val="visible"/>
                                      </p:to>
                                    </p:set>
                                    <p:anim calcmode="lin" valueType="num">
                                      <p:cBhvr>
                                        <p:cTn id="30"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31"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32" dur="1000"/>
                                        <p:tgtEl>
                                          <p:spTgt spid="7171">
                                            <p:txEl>
                                              <p:pRg st="1" end="1"/>
                                            </p:txEl>
                                          </p:spTgt>
                                        </p:tgtEl>
                                      </p:cBhvr>
                                    </p:animEffect>
                                  </p:childTnLst>
                                </p:cTn>
                              </p:par>
                              <p:par>
                                <p:cTn id="33" presetID="55" presetClass="entr" presetSubtype="0" fill="hold" grpId="1" nodeType="withEffect">
                                  <p:stCondLst>
                                    <p:cond delay="0"/>
                                  </p:stCondLst>
                                  <p:childTnLst>
                                    <p:set>
                                      <p:cBhvr>
                                        <p:cTn id="34" dur="1" fill="hold">
                                          <p:stCondLst>
                                            <p:cond delay="0"/>
                                          </p:stCondLst>
                                        </p:cTn>
                                        <p:tgtEl>
                                          <p:spTgt spid="7171">
                                            <p:txEl>
                                              <p:pRg st="2" end="2"/>
                                            </p:txEl>
                                          </p:spTgt>
                                        </p:tgtEl>
                                        <p:attrNameLst>
                                          <p:attrName>style.visibility</p:attrName>
                                        </p:attrNameLst>
                                      </p:cBhvr>
                                      <p:to>
                                        <p:strVal val="visible"/>
                                      </p:to>
                                    </p:set>
                                    <p:anim calcmode="lin" valueType="num">
                                      <p:cBhvr>
                                        <p:cTn id="35" dur="1000" fill="hold"/>
                                        <p:tgtEl>
                                          <p:spTgt spid="7171">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7171">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7171">
                                            <p:txEl>
                                              <p:pRg st="2" end="2"/>
                                            </p:txEl>
                                          </p:spTgt>
                                        </p:tgtEl>
                                      </p:cBhvr>
                                    </p:animEffect>
                                  </p:childTnLst>
                                </p:cTn>
                              </p:par>
                              <p:par>
                                <p:cTn id="38" presetID="55" presetClass="entr" presetSubtype="0" fill="hold" grpId="1" nodeType="withEffect">
                                  <p:stCondLst>
                                    <p:cond delay="0"/>
                                  </p:stCondLst>
                                  <p:childTnLst>
                                    <p:set>
                                      <p:cBhvr>
                                        <p:cTn id="39" dur="1" fill="hold">
                                          <p:stCondLst>
                                            <p:cond delay="0"/>
                                          </p:stCondLst>
                                        </p:cTn>
                                        <p:tgtEl>
                                          <p:spTgt spid="7171">
                                            <p:txEl>
                                              <p:pRg st="3" end="3"/>
                                            </p:txEl>
                                          </p:spTgt>
                                        </p:tgtEl>
                                        <p:attrNameLst>
                                          <p:attrName>style.visibility</p:attrName>
                                        </p:attrNameLst>
                                      </p:cBhvr>
                                      <p:to>
                                        <p:strVal val="visible"/>
                                      </p:to>
                                    </p:set>
                                    <p:anim calcmode="lin" valueType="num">
                                      <p:cBhvr>
                                        <p:cTn id="40" dur="1000" fill="hold"/>
                                        <p:tgtEl>
                                          <p:spTgt spid="7171">
                                            <p:txEl>
                                              <p:pRg st="3" end="3"/>
                                            </p:txEl>
                                          </p:spTgt>
                                        </p:tgtEl>
                                        <p:attrNameLst>
                                          <p:attrName>ppt_w</p:attrName>
                                        </p:attrNameLst>
                                      </p:cBhvr>
                                      <p:tavLst>
                                        <p:tav tm="0">
                                          <p:val>
                                            <p:strVal val="#ppt_w*0.70"/>
                                          </p:val>
                                        </p:tav>
                                        <p:tav tm="100000">
                                          <p:val>
                                            <p:strVal val="#ppt_w"/>
                                          </p:val>
                                        </p:tav>
                                      </p:tavLst>
                                    </p:anim>
                                    <p:anim calcmode="lin" valueType="num">
                                      <p:cBhvr>
                                        <p:cTn id="41" dur="1000" fill="hold"/>
                                        <p:tgtEl>
                                          <p:spTgt spid="7171">
                                            <p:txEl>
                                              <p:pRg st="3" end="3"/>
                                            </p:txEl>
                                          </p:spTgt>
                                        </p:tgtEl>
                                        <p:attrNameLst>
                                          <p:attrName>ppt_h</p:attrName>
                                        </p:attrNameLst>
                                      </p:cBhvr>
                                      <p:tavLst>
                                        <p:tav tm="0">
                                          <p:val>
                                            <p:strVal val="#ppt_h"/>
                                          </p:val>
                                        </p:tav>
                                        <p:tav tm="100000">
                                          <p:val>
                                            <p:strVal val="#ppt_h"/>
                                          </p:val>
                                        </p:tav>
                                      </p:tavLst>
                                    </p:anim>
                                    <p:animEffect transition="in" filter="fade">
                                      <p:cBhvr>
                                        <p:cTn id="42" dur="1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xmlns="" id="{E0F5FB80-5847-425B-AAB1-29ECB59F1993}"/>
              </a:ext>
            </a:extLst>
          </p:cNvPr>
          <p:cNvSpPr>
            <a:spLocks noGrp="1" noChangeArrowheads="1"/>
          </p:cNvSpPr>
          <p:nvPr>
            <p:ph type="body" idx="1"/>
          </p:nvPr>
        </p:nvSpPr>
        <p:spPr>
          <a:xfrm>
            <a:off x="533400" y="685800"/>
            <a:ext cx="8229600" cy="5791200"/>
          </a:xfrm>
        </p:spPr>
        <p:txBody>
          <a:bodyPr/>
          <a:lstStyle/>
          <a:p>
            <a:pPr algn="justLow">
              <a:lnSpc>
                <a:spcPct val="130000"/>
              </a:lnSpc>
            </a:pPr>
            <a:r>
              <a:rPr lang="ar-IQ" altLang="en-US" sz="2400"/>
              <a:t>تصنيف فيكتور تيرنر    </a:t>
            </a:r>
            <a:r>
              <a:rPr lang="en-US" altLang="en-US" sz="2400"/>
              <a:t>Fictor Turner</a:t>
            </a:r>
            <a:endParaRPr lang="ar-IQ" altLang="en-US" sz="2400"/>
          </a:p>
          <a:p>
            <a:pPr algn="justLow">
              <a:lnSpc>
                <a:spcPct val="130000"/>
              </a:lnSpc>
            </a:pPr>
            <a:r>
              <a:rPr lang="ar-IQ" altLang="en-US" sz="2400"/>
              <a:t>لقد ميز تيرنر بين نوعين من الرموز وهي:</a:t>
            </a:r>
          </a:p>
          <a:p>
            <a:pPr algn="justLow">
              <a:lnSpc>
                <a:spcPct val="130000"/>
              </a:lnSpc>
            </a:pPr>
            <a:r>
              <a:rPr lang="ar-IQ" altLang="en-US" sz="2400"/>
              <a:t>الأول: الرموز المهيمنة: وهي تعتبر اهدافاً في حد ذاتها سواء كانت هذه الرموز متضمنة في الشعائر او مستخدمة في التفاعل الاجتماعي. وتتسم هذه الرموز ببعض الخصائص مثل:</a:t>
            </a:r>
          </a:p>
          <a:p>
            <a:pPr algn="justLow">
              <a:lnSpc>
                <a:spcPct val="130000"/>
              </a:lnSpc>
            </a:pPr>
            <a:r>
              <a:rPr lang="ar-IQ" altLang="en-US" sz="2400"/>
              <a:t>التكثيف: والتي تجمع في هذه الخاصية بين الرموز المرجعية والمكثفة التي تحدث عنها سابير.</a:t>
            </a:r>
          </a:p>
          <a:p>
            <a:pPr algn="justLow">
              <a:lnSpc>
                <a:spcPct val="130000"/>
              </a:lnSpc>
            </a:pPr>
            <a:r>
              <a:rPr lang="ar-IQ" altLang="en-US" sz="2400"/>
              <a:t>الوحدة: بمعنى ان رمز واحد يجمع أكثر من معنى مثل شجرة اللبن في مجتمع ديمبو التي ترمز الى الامومة والى الحنان وغيرها.</a:t>
            </a:r>
          </a:p>
          <a:p>
            <a:pPr algn="justLow">
              <a:lnSpc>
                <a:spcPct val="130000"/>
              </a:lnSpc>
            </a:pPr>
            <a:r>
              <a:rPr lang="ar-IQ" altLang="en-US" sz="2400"/>
              <a:t>قطبية المعنى: حيث يكون لبعض الرموز قطبين قطب خارجي ظاهر وقطب داخلي أيدلوجي او معرفي.</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 calcmode="lin" valueType="num">
                                      <p:cBhvr>
                                        <p:cTn id="14" dur="1000" fill="hold"/>
                                        <p:tgtEl>
                                          <p:spTgt spid="81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 calcmode="lin" valueType="num">
                                      <p:cBhvr>
                                        <p:cTn id="21" dur="1000" fill="hold"/>
                                        <p:tgtEl>
                                          <p:spTgt spid="819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19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 calcmode="lin" valueType="num">
                                      <p:cBhvr>
                                        <p:cTn id="28" dur="1000" fill="hold"/>
                                        <p:tgtEl>
                                          <p:spTgt spid="819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819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819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 calcmode="lin" valueType="num">
                                      <p:cBhvr>
                                        <p:cTn id="35" dur="1000" fill="hold"/>
                                        <p:tgtEl>
                                          <p:spTgt spid="819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819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8195">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 calcmode="lin" valueType="num">
                                      <p:cBhvr>
                                        <p:cTn id="42" dur="1000" fill="hold"/>
                                        <p:tgtEl>
                                          <p:spTgt spid="819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819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D6BEA9F8-9101-4C68-993D-49FFBBB2EDFA}"/>
              </a:ext>
            </a:extLst>
          </p:cNvPr>
          <p:cNvSpPr>
            <a:spLocks noGrp="1" noChangeArrowheads="1"/>
          </p:cNvSpPr>
          <p:nvPr>
            <p:ph type="body" idx="1"/>
          </p:nvPr>
        </p:nvSpPr>
        <p:spPr>
          <a:xfrm>
            <a:off x="457200" y="685800"/>
            <a:ext cx="8229600" cy="5715000"/>
          </a:xfrm>
        </p:spPr>
        <p:txBody>
          <a:bodyPr/>
          <a:lstStyle/>
          <a:p>
            <a:pPr algn="justLow">
              <a:lnSpc>
                <a:spcPct val="200000"/>
              </a:lnSpc>
            </a:pPr>
            <a:r>
              <a:rPr lang="ar-IQ" altLang="en-US" sz="2400" b="1"/>
              <a:t>الثاني: الرموز الوسيلية:</a:t>
            </a:r>
            <a:r>
              <a:rPr lang="ar-IQ" altLang="en-US" sz="2400"/>
              <a:t> هي رموز تستخدم كوسائل لتحقيق الاغراض والاهداف الاساسية في شعيرة معينة او في التفاعل الاجتماعي. ويقول تيرنر انها لا تكتسب اهميتها من حيث هي رموز في حد ذاتها بل من حيث هي وسائل لأغراض واهداف محددة مثل شعيرة تخصيب النساء في مجتمع ديمبو والتي تستخدم اجزاء من اشجار محملة بالثمار كوسيلة لتخصيب النساء حيث يعتقد مجتمع ديمبو ان الثمار ترمز الى الاطفال وعلى هذا الاساس ينظر تيرنر لهذه الثمار على انها رموز وسيليه تستخدم لتحقيق هدف اساسي للشعيرة وهو تخصيب النساء.</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xmlns="" id="{26E12EA4-EA47-46C6-B6C2-8BB39286CC31}"/>
              </a:ext>
            </a:extLst>
          </p:cNvPr>
          <p:cNvSpPr>
            <a:spLocks noGrp="1" noChangeArrowheads="1"/>
          </p:cNvSpPr>
          <p:nvPr>
            <p:ph type="body" idx="1"/>
          </p:nvPr>
        </p:nvSpPr>
        <p:spPr>
          <a:xfrm>
            <a:off x="457200" y="762000"/>
            <a:ext cx="8229600" cy="5105400"/>
          </a:xfrm>
        </p:spPr>
        <p:txBody>
          <a:bodyPr/>
          <a:lstStyle/>
          <a:p>
            <a:pPr algn="justLow">
              <a:lnSpc>
                <a:spcPct val="160000"/>
              </a:lnSpc>
            </a:pPr>
            <a:r>
              <a:rPr lang="ar-IQ" altLang="en-US" sz="2400" b="1"/>
              <a:t>نقد التصنيف</a:t>
            </a:r>
            <a:endParaRPr lang="ar-IQ" altLang="en-US" sz="2400"/>
          </a:p>
          <a:p>
            <a:pPr algn="justLow">
              <a:lnSpc>
                <a:spcPct val="160000"/>
              </a:lnSpc>
            </a:pPr>
            <a:r>
              <a:rPr lang="ar-IQ" altLang="en-US" sz="2400"/>
              <a:t> 	ان محاولة تيرنر لتصنيف الرموز وربطها بالمجتمع والثقافة هي محاولة مثمرة يمكن الاستفادة منها وتطبيقها في مجالات الدراسات الرمزية المختلفة، ولكن تيرنر اراد ان يضفي على الرموز المهيمنة خصائص وصفات متعددة لا تعدو في الواقع مجرد تكرارات او صياغة مختلفة لخاصية واحدة. ولا يخفى على القارئ التداخل الملحوظ في معاني تلك المصطلحات. ولكن هذا النقد لا يقلل من قيمة واهمية التصنيف الرئيسي الذي وضحه تيرنر للرموز المهيمنة والرموز الوسيلية.</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29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29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 calcmode="lin" valueType="num">
                                      <p:cBhvr>
                                        <p:cTn id="14" dur="1000" fill="hold"/>
                                        <p:tgtEl>
                                          <p:spTgt spid="1229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229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65</TotalTime>
  <Words>266</Words>
  <Application>Microsoft Office PowerPoint</Application>
  <PresentationFormat>عرض على الشاشة (3:4)‏</PresentationFormat>
  <Paragraphs>15</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Pixel</vt:lpstr>
      <vt:lpstr>الجامعة المستنصرية - الكلية الآداب قسم الانثروبولوجيا والاجتماع المرحلة الثالثة : مادة الانثروبولوجيا الرمزية </vt:lpstr>
      <vt:lpstr>الشريحة 2</vt:lpstr>
      <vt:lpstr>الشريحة 3</vt:lpstr>
      <vt:lpstr>الشريحة 4</vt:lpstr>
      <vt:lpstr>الشريحة 5</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16</cp:revision>
  <dcterms:created xsi:type="dcterms:W3CDTF">2018-01-08T14:59:04Z</dcterms:created>
  <dcterms:modified xsi:type="dcterms:W3CDTF">2020-05-06T18:56:34Z</dcterms:modified>
</cp:coreProperties>
</file>