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991B5769-5CA5-4565-9582-4DBBE8C83514}"/>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08E04B2B-495D-441A-935F-2A4F63C9F087}"/>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2A7B7755-92B3-4103-933A-AC3A6DB2717B}"/>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9EA4669C-641D-4A9D-A761-1DD2FA470EDA}"/>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622C0DB5-4CF5-4BA2-B9E3-5E20B0B18D07}"/>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9756D7DD-01C0-4307-8DE2-54ADCA0003F3}"/>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E9E5FBA4-38D8-4336-940F-7111278B0A6B}"/>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14E8465A-7EB9-46EB-A8DD-FE1671D80F27}"/>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4BF6DB61-C9A2-458B-B7DC-E3AB3D14971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EEEAD9B3-4002-4B3A-BE89-3874BC9A2937}"/>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D3A9E50C-B279-4268-B811-68561284D3F6}"/>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3D45B103-B3C9-4DCF-BB77-A14A474FBDC1}"/>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1F300BAC-05DD-45D9-87B1-301F9812DEBA}"/>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BE1E706B-6827-4EB8-9B40-AD064DD589AD}"/>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D9DE4761-ABA0-4AEE-A027-DECE6599F955}"/>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DA1D70C9-47B6-4B1F-9CF5-513029D339F2}"/>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447CA31A-2F50-4226-AF8C-E6C39BBBA76B}"/>
              </a:ext>
            </a:extLst>
          </p:cNvPr>
          <p:cNvSpPr>
            <a:spLocks noGrp="1" noChangeArrowheads="1"/>
          </p:cNvSpPr>
          <p:nvPr>
            <p:ph type="sldNum" sz="quarter" idx="4"/>
          </p:nvPr>
        </p:nvSpPr>
        <p:spPr/>
        <p:txBody>
          <a:bodyPr/>
          <a:lstStyle>
            <a:lvl1pPr>
              <a:defRPr/>
            </a:lvl1pPr>
          </a:lstStyle>
          <a:p>
            <a:fld id="{3B1515FF-195D-4C7E-9803-8F35560C22EB}" type="slidenum">
              <a:rPr lang="ar-SA" altLang="en-US"/>
              <a:pPr/>
              <a:t>‹#›</a:t>
            </a:fld>
            <a:endParaRPr lang="en-US" altLang="en-US"/>
          </a:p>
        </p:txBody>
      </p:sp>
      <p:sp>
        <p:nvSpPr>
          <p:cNvPr id="5139" name="Rectangle 19">
            <a:extLst>
              <a:ext uri="{FF2B5EF4-FFF2-40B4-BE49-F238E27FC236}">
                <a16:creationId xmlns:a16="http://schemas.microsoft.com/office/drawing/2014/main" xmlns="" id="{1460890F-56CC-45F8-AC4F-51D23634ABCD}"/>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DFFD8434-0BC2-4A13-9BF6-1E6E186FCC0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D0B21-3D92-42F8-9A54-9744B4CD0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5BBAA99-86E0-4B7E-866D-62A344E1B9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521E74D3-767B-488A-91E4-E62348193D5B}"/>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D855CB39-2E28-4427-AC30-E93E8B96F0B7}"/>
              </a:ext>
            </a:extLst>
          </p:cNvPr>
          <p:cNvSpPr>
            <a:spLocks noGrp="1"/>
          </p:cNvSpPr>
          <p:nvPr>
            <p:ph type="sldNum" sz="quarter" idx="11"/>
          </p:nvPr>
        </p:nvSpPr>
        <p:spPr/>
        <p:txBody>
          <a:bodyPr/>
          <a:lstStyle>
            <a:lvl1pPr>
              <a:defRPr/>
            </a:lvl1pPr>
          </a:lstStyle>
          <a:p>
            <a:fld id="{3AA11315-9B4C-4493-ACE3-C7C825158320}" type="slidenum">
              <a:rPr lang="ar-SA" altLang="en-US"/>
              <a:pPr/>
              <a:t>‹#›</a:t>
            </a:fld>
            <a:endParaRPr lang="en-US" altLang="en-US"/>
          </a:p>
        </p:txBody>
      </p:sp>
      <p:sp>
        <p:nvSpPr>
          <p:cNvPr id="6" name="Date Placeholder 5">
            <a:extLst>
              <a:ext uri="{FF2B5EF4-FFF2-40B4-BE49-F238E27FC236}">
                <a16:creationId xmlns:a16="http://schemas.microsoft.com/office/drawing/2014/main" xmlns="" id="{01306BBF-BFB1-4337-A22E-692656D4AEB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18477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EEAA60A-5019-4BEC-9576-E192F81B4971}"/>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C73280C-C194-4E5A-87EA-0937ACD07721}"/>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7A1AC5B7-FDE4-4F31-8024-AE49814CC575}"/>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C290C50E-E2FE-46D3-8BD4-18BB9E8BD874}"/>
              </a:ext>
            </a:extLst>
          </p:cNvPr>
          <p:cNvSpPr>
            <a:spLocks noGrp="1"/>
          </p:cNvSpPr>
          <p:nvPr>
            <p:ph type="sldNum" sz="quarter" idx="11"/>
          </p:nvPr>
        </p:nvSpPr>
        <p:spPr/>
        <p:txBody>
          <a:bodyPr/>
          <a:lstStyle>
            <a:lvl1pPr>
              <a:defRPr/>
            </a:lvl1pPr>
          </a:lstStyle>
          <a:p>
            <a:fld id="{7E7CCD9E-D4C8-4722-8E22-3D356C2532A8}" type="slidenum">
              <a:rPr lang="ar-SA" altLang="en-US"/>
              <a:pPr/>
              <a:t>‹#›</a:t>
            </a:fld>
            <a:endParaRPr lang="en-US" altLang="en-US"/>
          </a:p>
        </p:txBody>
      </p:sp>
      <p:sp>
        <p:nvSpPr>
          <p:cNvPr id="6" name="Date Placeholder 5">
            <a:extLst>
              <a:ext uri="{FF2B5EF4-FFF2-40B4-BE49-F238E27FC236}">
                <a16:creationId xmlns:a16="http://schemas.microsoft.com/office/drawing/2014/main" xmlns="" id="{177108CB-CB8A-43BE-A413-C7E59C375AE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61978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C33D1D-E619-4105-A4F7-9E6B41C0E0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585D51C-0404-48C3-BAE7-9096E53848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579AF0B3-EC90-41E1-A4A6-45EEA48D33A5}"/>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4819D950-79FE-4491-893D-9FF9B977314E}"/>
              </a:ext>
            </a:extLst>
          </p:cNvPr>
          <p:cNvSpPr>
            <a:spLocks noGrp="1"/>
          </p:cNvSpPr>
          <p:nvPr>
            <p:ph type="sldNum" sz="quarter" idx="11"/>
          </p:nvPr>
        </p:nvSpPr>
        <p:spPr/>
        <p:txBody>
          <a:bodyPr/>
          <a:lstStyle>
            <a:lvl1pPr>
              <a:defRPr/>
            </a:lvl1pPr>
          </a:lstStyle>
          <a:p>
            <a:fld id="{63DD1A55-3651-4F0E-8060-C67EA9FC2AEA}" type="slidenum">
              <a:rPr lang="ar-SA" altLang="en-US"/>
              <a:pPr/>
              <a:t>‹#›</a:t>
            </a:fld>
            <a:endParaRPr lang="en-US" altLang="en-US"/>
          </a:p>
        </p:txBody>
      </p:sp>
      <p:sp>
        <p:nvSpPr>
          <p:cNvPr id="6" name="Date Placeholder 5">
            <a:extLst>
              <a:ext uri="{FF2B5EF4-FFF2-40B4-BE49-F238E27FC236}">
                <a16:creationId xmlns:a16="http://schemas.microsoft.com/office/drawing/2014/main" xmlns="" id="{91D0FBEE-D885-4E17-AE35-9250A3F5ECF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1822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AF04BE-FE26-40E1-8CEF-7738262A40A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925A838-7F6E-43F6-AFAE-DCC4B20928A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D73D468B-7830-49FD-867B-108FA5BF77DA}"/>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E7C5B850-DCF5-4AB0-BC53-32EECB50BC2B}"/>
              </a:ext>
            </a:extLst>
          </p:cNvPr>
          <p:cNvSpPr>
            <a:spLocks noGrp="1"/>
          </p:cNvSpPr>
          <p:nvPr>
            <p:ph type="sldNum" sz="quarter" idx="11"/>
          </p:nvPr>
        </p:nvSpPr>
        <p:spPr/>
        <p:txBody>
          <a:bodyPr/>
          <a:lstStyle>
            <a:lvl1pPr>
              <a:defRPr/>
            </a:lvl1pPr>
          </a:lstStyle>
          <a:p>
            <a:fld id="{7D8596A4-8D88-417C-BEE5-9809DD561663}" type="slidenum">
              <a:rPr lang="ar-SA" altLang="en-US"/>
              <a:pPr/>
              <a:t>‹#›</a:t>
            </a:fld>
            <a:endParaRPr lang="en-US" altLang="en-US"/>
          </a:p>
        </p:txBody>
      </p:sp>
      <p:sp>
        <p:nvSpPr>
          <p:cNvPr id="6" name="Date Placeholder 5">
            <a:extLst>
              <a:ext uri="{FF2B5EF4-FFF2-40B4-BE49-F238E27FC236}">
                <a16:creationId xmlns:a16="http://schemas.microsoft.com/office/drawing/2014/main" xmlns="" id="{CC9FB1C1-2653-4279-9D5E-A13CC9699F9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2457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AB401D-04DA-403E-A4A7-78C00CD474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D536F6B-2F03-4BEC-ABA8-2D70859BFA24}"/>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EDDE395-2AC5-4B6F-8933-CC2A56009D88}"/>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E5CDBE9D-1FF4-437E-9261-8EEE8A577BEA}"/>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DE10A3D9-836E-4EE2-B00B-344DE1C776AC}"/>
              </a:ext>
            </a:extLst>
          </p:cNvPr>
          <p:cNvSpPr>
            <a:spLocks noGrp="1"/>
          </p:cNvSpPr>
          <p:nvPr>
            <p:ph type="sldNum" sz="quarter" idx="11"/>
          </p:nvPr>
        </p:nvSpPr>
        <p:spPr/>
        <p:txBody>
          <a:bodyPr/>
          <a:lstStyle>
            <a:lvl1pPr>
              <a:defRPr/>
            </a:lvl1pPr>
          </a:lstStyle>
          <a:p>
            <a:fld id="{EA160C74-E792-4533-9EF1-B9379E9DA255}" type="slidenum">
              <a:rPr lang="ar-SA" altLang="en-US"/>
              <a:pPr/>
              <a:t>‹#›</a:t>
            </a:fld>
            <a:endParaRPr lang="en-US" altLang="en-US"/>
          </a:p>
        </p:txBody>
      </p:sp>
      <p:sp>
        <p:nvSpPr>
          <p:cNvPr id="7" name="Date Placeholder 6">
            <a:extLst>
              <a:ext uri="{FF2B5EF4-FFF2-40B4-BE49-F238E27FC236}">
                <a16:creationId xmlns:a16="http://schemas.microsoft.com/office/drawing/2014/main" xmlns="" id="{F4C4057C-8A58-408C-938D-8E01A0C3BFF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17246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29D5BD-D028-4E6C-8BBE-8371F8E9D84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DF4EA44-1FEA-4C91-8134-4F22D9BE7A2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0AC7D2A-190B-47BF-B77F-5D904634BC7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A6AA686-9F50-42F8-B66C-D3ACEFB2E48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5249045-5C3A-4BC2-ABE5-8C758F5144D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1C225B57-5EA9-4FD0-96CF-1F746B8C0493}"/>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7E15B077-85DF-41EE-B9A6-098D53EE3A2E}"/>
              </a:ext>
            </a:extLst>
          </p:cNvPr>
          <p:cNvSpPr>
            <a:spLocks noGrp="1"/>
          </p:cNvSpPr>
          <p:nvPr>
            <p:ph type="sldNum" sz="quarter" idx="11"/>
          </p:nvPr>
        </p:nvSpPr>
        <p:spPr/>
        <p:txBody>
          <a:bodyPr/>
          <a:lstStyle>
            <a:lvl1pPr>
              <a:defRPr/>
            </a:lvl1pPr>
          </a:lstStyle>
          <a:p>
            <a:fld id="{61EDE70F-C39B-4F9D-8D91-FB27617BAB3B}" type="slidenum">
              <a:rPr lang="ar-SA" altLang="en-US"/>
              <a:pPr/>
              <a:t>‹#›</a:t>
            </a:fld>
            <a:endParaRPr lang="en-US" altLang="en-US"/>
          </a:p>
        </p:txBody>
      </p:sp>
      <p:sp>
        <p:nvSpPr>
          <p:cNvPr id="9" name="Date Placeholder 8">
            <a:extLst>
              <a:ext uri="{FF2B5EF4-FFF2-40B4-BE49-F238E27FC236}">
                <a16:creationId xmlns:a16="http://schemas.microsoft.com/office/drawing/2014/main" xmlns="" id="{81D80AFC-5980-4A99-97FA-7057BF30DEA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066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6294EC-C713-4209-A965-6F70B016604C}"/>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7E9CE6AC-CBB1-40ED-9E98-53C6967B0FE9}"/>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79CB4168-3A6A-4EA9-9D61-5385F93BC797}"/>
              </a:ext>
            </a:extLst>
          </p:cNvPr>
          <p:cNvSpPr>
            <a:spLocks noGrp="1"/>
          </p:cNvSpPr>
          <p:nvPr>
            <p:ph type="sldNum" sz="quarter" idx="11"/>
          </p:nvPr>
        </p:nvSpPr>
        <p:spPr/>
        <p:txBody>
          <a:bodyPr/>
          <a:lstStyle>
            <a:lvl1pPr>
              <a:defRPr/>
            </a:lvl1pPr>
          </a:lstStyle>
          <a:p>
            <a:fld id="{203B0712-345C-460A-A494-B32F26DDBECC}" type="slidenum">
              <a:rPr lang="ar-SA" altLang="en-US"/>
              <a:pPr/>
              <a:t>‹#›</a:t>
            </a:fld>
            <a:endParaRPr lang="en-US" altLang="en-US"/>
          </a:p>
        </p:txBody>
      </p:sp>
      <p:sp>
        <p:nvSpPr>
          <p:cNvPr id="5" name="Date Placeholder 4">
            <a:extLst>
              <a:ext uri="{FF2B5EF4-FFF2-40B4-BE49-F238E27FC236}">
                <a16:creationId xmlns:a16="http://schemas.microsoft.com/office/drawing/2014/main" xmlns="" id="{E49660B4-1130-44DF-8C3A-443F55D596C3}"/>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91444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59D18572-1D66-4A31-B7C8-89A39C62B7DD}"/>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3518CB10-EA7C-4186-9B66-D43D9871B99A}"/>
              </a:ext>
            </a:extLst>
          </p:cNvPr>
          <p:cNvSpPr>
            <a:spLocks noGrp="1"/>
          </p:cNvSpPr>
          <p:nvPr>
            <p:ph type="sldNum" sz="quarter" idx="11"/>
          </p:nvPr>
        </p:nvSpPr>
        <p:spPr/>
        <p:txBody>
          <a:bodyPr/>
          <a:lstStyle>
            <a:lvl1pPr>
              <a:defRPr/>
            </a:lvl1pPr>
          </a:lstStyle>
          <a:p>
            <a:fld id="{D352456D-30D0-498C-95D5-624893A9399D}" type="slidenum">
              <a:rPr lang="ar-SA" altLang="en-US"/>
              <a:pPr/>
              <a:t>‹#›</a:t>
            </a:fld>
            <a:endParaRPr lang="en-US" altLang="en-US"/>
          </a:p>
        </p:txBody>
      </p:sp>
      <p:sp>
        <p:nvSpPr>
          <p:cNvPr id="4" name="Date Placeholder 3">
            <a:extLst>
              <a:ext uri="{FF2B5EF4-FFF2-40B4-BE49-F238E27FC236}">
                <a16:creationId xmlns:a16="http://schemas.microsoft.com/office/drawing/2014/main" xmlns="" id="{9E1280DC-5264-4BA0-B852-5B4B70DAAC2F}"/>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77681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6DE6AC-52FF-4EAA-9E1E-A5CD57FC6D7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69A9D18-BCAE-43EC-A5B3-65B3E2FD07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6D1FA3C-42F1-4560-A3C5-12F161FA082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7E3FEF86-2ADA-4141-A823-C91FF90BEB21}"/>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AFD62B83-54CF-4481-BCE6-FB2C85F66339}"/>
              </a:ext>
            </a:extLst>
          </p:cNvPr>
          <p:cNvSpPr>
            <a:spLocks noGrp="1"/>
          </p:cNvSpPr>
          <p:nvPr>
            <p:ph type="sldNum" sz="quarter" idx="11"/>
          </p:nvPr>
        </p:nvSpPr>
        <p:spPr/>
        <p:txBody>
          <a:bodyPr/>
          <a:lstStyle>
            <a:lvl1pPr>
              <a:defRPr/>
            </a:lvl1pPr>
          </a:lstStyle>
          <a:p>
            <a:fld id="{2DA89B8E-884B-47A1-ACFC-166C5E2C26E7}" type="slidenum">
              <a:rPr lang="ar-SA" altLang="en-US"/>
              <a:pPr/>
              <a:t>‹#›</a:t>
            </a:fld>
            <a:endParaRPr lang="en-US" altLang="en-US"/>
          </a:p>
        </p:txBody>
      </p:sp>
      <p:sp>
        <p:nvSpPr>
          <p:cNvPr id="7" name="Date Placeholder 6">
            <a:extLst>
              <a:ext uri="{FF2B5EF4-FFF2-40B4-BE49-F238E27FC236}">
                <a16:creationId xmlns:a16="http://schemas.microsoft.com/office/drawing/2014/main" xmlns="" id="{BFCD9D94-7227-4E10-B450-45702C0330E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6049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93043-388B-472B-BF18-D671FFFA62A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4509D86-D835-4C5A-AB31-07ECCC9E9C4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95E9D42-1F5E-4B69-8B2E-4144FABE8B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7A0C7BAB-6E77-4EFB-AE33-CCADBB747B83}"/>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E7D957D7-C2B8-4A81-AAB5-A4E0396E0457}"/>
              </a:ext>
            </a:extLst>
          </p:cNvPr>
          <p:cNvSpPr>
            <a:spLocks noGrp="1"/>
          </p:cNvSpPr>
          <p:nvPr>
            <p:ph type="sldNum" sz="quarter" idx="11"/>
          </p:nvPr>
        </p:nvSpPr>
        <p:spPr/>
        <p:txBody>
          <a:bodyPr/>
          <a:lstStyle>
            <a:lvl1pPr>
              <a:defRPr/>
            </a:lvl1pPr>
          </a:lstStyle>
          <a:p>
            <a:fld id="{41935BE4-7941-43CF-A326-0F8C2E92520E}" type="slidenum">
              <a:rPr lang="ar-SA" altLang="en-US"/>
              <a:pPr/>
              <a:t>‹#›</a:t>
            </a:fld>
            <a:endParaRPr lang="en-US" altLang="en-US"/>
          </a:p>
        </p:txBody>
      </p:sp>
      <p:sp>
        <p:nvSpPr>
          <p:cNvPr id="7" name="Date Placeholder 6">
            <a:extLst>
              <a:ext uri="{FF2B5EF4-FFF2-40B4-BE49-F238E27FC236}">
                <a16:creationId xmlns:a16="http://schemas.microsoft.com/office/drawing/2014/main" xmlns="" id="{F2A1280B-6FAD-470A-9436-75BBB063BB7C}"/>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88304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CA9D64C-1B14-4B52-A9A6-3B317CAD048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D5996C2D-DBFC-4E10-A792-E28403F49BA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57A39DF9-D009-40E0-A68A-B2BF13D052A8}" type="slidenum">
              <a:rPr lang="ar-SA" altLang="en-US"/>
              <a:pPr/>
              <a:t>‹#›</a:t>
            </a:fld>
            <a:endParaRPr lang="en-US" altLang="en-US"/>
          </a:p>
        </p:txBody>
      </p:sp>
      <p:grpSp>
        <p:nvGrpSpPr>
          <p:cNvPr id="4100" name="Group 4">
            <a:extLst>
              <a:ext uri="{FF2B5EF4-FFF2-40B4-BE49-F238E27FC236}">
                <a16:creationId xmlns:a16="http://schemas.microsoft.com/office/drawing/2014/main" xmlns="" id="{0F3544B7-EBD1-4258-8149-26899A7C8F5F}"/>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8946CB10-6C0B-47B4-9DC2-3892BFD0BF90}"/>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E22FA41A-1CFC-4249-AEB3-7B69B2F5D2AF}"/>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D6B7B31F-7079-42DE-BC3C-C8B75235A780}"/>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F0E648AF-5C30-42C7-A0FC-D7F9485D79D5}"/>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5BB022F2-4EC2-4291-BE17-4E9C6FC0C8AC}"/>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C0B8CE9A-75A7-4DA4-8E0C-9D1823D93260}"/>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78461F7B-7473-4AD2-B31E-160891BE7BA8}"/>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B0BAF66D-EADB-4F09-B7E5-A406ADBB0EFE}"/>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2444D83E-8055-4CC9-ADEE-14BDB68EEBAB}"/>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2EEDD255-9AE2-471A-A17F-889FF50E1065}"/>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21FE95CE-553A-46EA-A7D2-690FC9E2DD79}"/>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1A855031-1CD2-4F76-86A5-110C2573F05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7D38D5B3-5EBD-48FF-AADC-75940642BD4D}"/>
              </a:ext>
            </a:extLst>
          </p:cNvPr>
          <p:cNvSpPr>
            <a:spLocks noGrp="1" noChangeArrowheads="1"/>
          </p:cNvSpPr>
          <p:nvPr>
            <p:ph type="ctrTitle"/>
          </p:nvPr>
        </p:nvSpPr>
        <p:spPr>
          <a:xfrm>
            <a:off x="1676400" y="1676400"/>
            <a:ext cx="7010400" cy="2286000"/>
          </a:xfrm>
        </p:spPr>
        <p:txBody>
          <a:bodyPr/>
          <a:lstStyle/>
          <a:p>
            <a:pPr algn="ct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FFC19F21-4F0F-430A-A0ED-1B23DEF19328}"/>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انثروبولوجيا الرمزية </a:t>
            </a: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A8E8EF90-20EE-4A80-8FBD-9D66AC066E60}"/>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smtClean="0">
                <a:solidFill>
                  <a:schemeClr val="tx1"/>
                </a:solidFill>
                <a:cs typeface="Arabic Typesetting" panose="03020402040406030203" pitchFamily="66" charset="-78"/>
              </a:rPr>
              <a:t>مدرس المادة: </a:t>
            </a:r>
            <a:r>
              <a:rPr lang="ar-IQ" altLang="en-US" sz="4400" dirty="0" err="1" smtClean="0">
                <a:solidFill>
                  <a:schemeClr val="tx1"/>
                </a:solidFill>
                <a:cs typeface="Arabic Typesetting" panose="03020402040406030203" pitchFamily="66" charset="-78"/>
              </a:rPr>
              <a:t>م.</a:t>
            </a:r>
            <a:r>
              <a:rPr lang="ar-IQ" altLang="en-US" sz="4400" dirty="0" smtClean="0">
                <a:solidFill>
                  <a:schemeClr val="tx1"/>
                </a:solidFill>
                <a:cs typeface="Arabic Typesetting" panose="03020402040406030203" pitchFamily="66" charset="-78"/>
              </a:rPr>
              <a:t> هدى كريم </a:t>
            </a:r>
            <a:r>
              <a:rPr lang="ar-IQ" altLang="en-US" sz="4400" dirty="0" err="1" smtClean="0">
                <a:solidFill>
                  <a:schemeClr val="tx1"/>
                </a:solidFill>
                <a:cs typeface="Arabic Typesetting" panose="03020402040406030203" pitchFamily="66" charset="-78"/>
              </a:rPr>
              <a:t>مطلك</a:t>
            </a:r>
            <a:r>
              <a:rPr lang="ar-IQ" altLang="en-US" sz="4400" smtClean="0">
                <a:solidFill>
                  <a:schemeClr val="tx1"/>
                </a:solidFill>
                <a:cs typeface="Arabic Typesetting" panose="03020402040406030203" pitchFamily="66" charset="-78"/>
              </a:rPr>
              <a:t> </a:t>
            </a:r>
            <a:r>
              <a:rPr lang="ar-IQ" altLang="en-US" sz="4400" dirty="0" smtClean="0">
                <a:solidFill>
                  <a:schemeClr val="tx1"/>
                </a:solidFill>
                <a:cs typeface="Arabic Typesetting" panose="03020402040406030203" pitchFamily="66" charset="-78"/>
              </a:rPr>
              <a:t/>
            </a:r>
            <a:br>
              <a:rPr lang="ar-IQ" altLang="en-US" sz="4400" dirty="0" smtClean="0">
                <a:solidFill>
                  <a:schemeClr val="tx1"/>
                </a:solidFill>
                <a:cs typeface="Arabic Typesetting" panose="03020402040406030203" pitchFamily="66" charset="-78"/>
              </a:rPr>
            </a:br>
            <a:r>
              <a:rPr lang="ar-IQ" altLang="en-US" sz="4400" dirty="0" smtClean="0">
                <a:solidFill>
                  <a:schemeClr val="tx1"/>
                </a:solidFill>
                <a:cs typeface="Arabic Typesetting" panose="03020402040406030203" pitchFamily="66" charset="-78"/>
              </a:rPr>
              <a:t>تسلسل المحاضرة: 12</a:t>
            </a:r>
            <a:br>
              <a:rPr lang="ar-IQ" altLang="en-US" sz="4400" dirty="0" smtClean="0">
                <a:solidFill>
                  <a:schemeClr val="tx1"/>
                </a:solidFill>
                <a:cs typeface="Arabic Typesetting" panose="03020402040406030203" pitchFamily="66" charset="-78"/>
              </a:rPr>
            </a:br>
            <a:r>
              <a:rPr lang="ar-IQ" altLang="en-US" sz="4400" dirty="0" smtClean="0">
                <a:solidFill>
                  <a:schemeClr val="tx1"/>
                </a:solidFill>
                <a:cs typeface="Arabic Typesetting" panose="03020402040406030203" pitchFamily="66" charset="-78"/>
              </a:rPr>
              <a:t>أسم المحاضرة: التحليل الاجتماعي للرموز/ البنائية الوظيفية</a:t>
            </a:r>
            <a:endParaRPr lang="en-US" altLang="en-US" sz="4400" dirty="0">
              <a:solidFill>
                <a:schemeClr val="tx1"/>
              </a:solidFill>
              <a:cs typeface="Arabic Typesetting" panose="03020402040406030203"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6B1A9813-BB4F-46AA-B1A7-8B5ABF226151}"/>
              </a:ext>
            </a:extLst>
          </p:cNvPr>
          <p:cNvSpPr>
            <a:spLocks noGrp="1" noChangeArrowheads="1"/>
          </p:cNvSpPr>
          <p:nvPr>
            <p:ph type="body" idx="1"/>
          </p:nvPr>
        </p:nvSpPr>
        <p:spPr>
          <a:xfrm>
            <a:off x="457200" y="685800"/>
            <a:ext cx="8229600" cy="5791200"/>
          </a:xfrm>
        </p:spPr>
        <p:txBody>
          <a:bodyPr/>
          <a:lstStyle/>
          <a:p>
            <a:pPr algn="justLow">
              <a:lnSpc>
                <a:spcPct val="180000"/>
              </a:lnSpc>
            </a:pPr>
            <a:r>
              <a:rPr lang="ar-IQ" altLang="en-US" sz="2400"/>
              <a:t>أن البنائيين الوظيفيين ينطلقون من مبدأ ان الكل أو البناء يمكن ان يمثله جزء منه يرمز اليه، وعلى سبيل المثال الشعائر أو الممارسات الشعائرية هي جزء من المجتمع وتعبر عن النظام او البناء الاجتماعي كما أنها ذات طبيعة رمزية. كما أن الشعائر والمعتقدات التي تتضمنها لها وظائف هامة في الحفاظ على النظام الاجتماعي. وبعبارة أخرى تؤلف المعتقدات والشعائر نسقاً من الرموز يشير إلى واقع ابعد وأعمق من مجرد ممارسة الشعائر في حد ذاتها، وهذا الواقع هو البناء الاجتماعي أو المجتمع فالتصورات الرمزية الدينية التي تشير إلى الايمان الديني في الحقيقة تعكس الواقع الاجتماعي أو الايمان بالمجتمع</a:t>
            </a:r>
            <a:r>
              <a:rPr lang="en-US" altLang="en-US"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par>
                                <p:cTn id="8" presetID="55" presetClass="entr" presetSubtype="0" fill="hold" grpId="1"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 calcmode="lin" valueType="num">
                                      <p:cBhvr>
                                        <p:cTn id="10"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1"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2" dur="1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18A4C765-5441-4288-BC26-B2C26D3E7BDD}"/>
              </a:ext>
            </a:extLst>
          </p:cNvPr>
          <p:cNvSpPr>
            <a:spLocks noGrp="1" noChangeArrowheads="1"/>
          </p:cNvSpPr>
          <p:nvPr>
            <p:ph type="body" idx="1"/>
          </p:nvPr>
        </p:nvSpPr>
        <p:spPr>
          <a:xfrm>
            <a:off x="533400" y="685800"/>
            <a:ext cx="8229600" cy="5791200"/>
          </a:xfrm>
        </p:spPr>
        <p:txBody>
          <a:bodyPr/>
          <a:lstStyle/>
          <a:p>
            <a:pPr algn="just">
              <a:lnSpc>
                <a:spcPct val="110000"/>
              </a:lnSpc>
            </a:pPr>
            <a:r>
              <a:rPr lang="ar-IQ" altLang="en-US" sz="2400"/>
              <a:t>وعلى هذا الأساس فطالما أن الجزء يمثل الكل فإن التركيز على الرموز الخاصة بنظام معين يمكن أن يؤدي إلى فهم الكل او البناء ككل. وبعبارة اخرى طالما ان كل شيء في الثقافة يكون متداخلاً او مترابطاً ترابطاً داخلياً فإن التركيز على أجزاء مختارة يمكن ان ينجم عنه فهم الثقافة أو المجتمع ككل. وهذا ينطبق على سبيل المثال على دراسة الكولا في جزر تروبرياند التي قام بها مالينوفسكي، ودراسة الشعوذة والسحر والعرافة عند الازاندي أو الدين عند النوير، كما فعل ايفانز بريتشارد. وأن المفهوم الوظيفي عند مالينوفسكي يختلف عن دوركايم وراد كلف براون في أنه رد الثقافة والرموز التي تحملها إلى مجرد أداء او وسيلة لإشباع الحاجات الغريزية عند الانسان، مثل الجوع والتناسل والمأوى والراحة ... الخ. فالنسق الرمزي ليست له معنى او قيمة في حد ذاته، بل تتحد قيمته ومعناه فيما يحققه من اشباع للحاجات الأساسية لدى افراد المجتمع، وهذه هي المشكلة التي واجهها مالينوفسكي، اذ انه بدء بالاهتمام بالعمل الاثنوجرافي والوصف المستفيض عن الثقافة وانتهى برد الثقافة بما تحتويه من رموز ومعاني إلى مجرد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F50409FF-D8D7-445C-822D-5A5ABBBBA187}"/>
              </a:ext>
            </a:extLst>
          </p:cNvPr>
          <p:cNvSpPr>
            <a:spLocks noGrp="1" noChangeArrowheads="1"/>
          </p:cNvSpPr>
          <p:nvPr>
            <p:ph type="body" idx="1"/>
          </p:nvPr>
        </p:nvSpPr>
        <p:spPr>
          <a:xfrm>
            <a:off x="457200" y="685800"/>
            <a:ext cx="8229600" cy="5715000"/>
          </a:xfrm>
        </p:spPr>
        <p:txBody>
          <a:bodyPr/>
          <a:lstStyle/>
          <a:p>
            <a:pPr algn="just"/>
            <a:r>
              <a:rPr lang="ar-IQ" altLang="en-US" sz="2000"/>
              <a:t> </a:t>
            </a:r>
            <a:r>
              <a:rPr lang="ar-IQ" altLang="en-US" sz="2400"/>
              <a:t>وسيلة لتحقيق او اشباع حاجات بيولوجية، وبذلك فرغ مالينوفسكي العامل الثقافي من محتواه الرمزي، وانكر وجود منطق داخلي أو أي بناء معنوي للظاهرة الثقافية بصورة عزلت الفكر البشري عن الوقع الاجتماعي، والغت قدرته على الاسهام بدور بنائي في المجتمع.</a:t>
            </a:r>
          </a:p>
          <a:p>
            <a:pPr algn="just"/>
            <a:r>
              <a:rPr lang="ar-IQ" altLang="en-US" sz="2400"/>
              <a:t>ولعل ايفانز بريتشارد هو الانثروبولوجي الوظيفي الذي أحدث نقله نوعية في مجال العمل الاثنوجرافي والتحليل العلمي، أو التأويلي للمادة العلمية. وقدم ايفانز بريتشارد دراسات هامة عن النوير وديانة النوير والشعوذة والعرافة عند الازاندي على سبيل المثال. وهي دراسات يقدم فيها المادة الاثنوجرافية في شكل حوار وليس مجرد نص وصفي، كما أنه اهتم بالتفسير والتأويل، مع الاهتمام برؤى الافراد المدروسين، واستطاع ان يكشف عن كيف يستطيع الاثنوجرافي المدرب ان يرى المجتمع ويستنتج فهماً بنائياً رصينا عنه. البناء عند ايفانز بريتشارد يعني فهم العلاقات بين البدنات وجماعات العمر والايديولوجيا مع الاهتمام بتقديم تفسيرات المواطنين أنفسهم لمعنى الشعائر والمعتقدات التي يمارسونها وهو يفعل ذلك مع عدم الاخلال بمفهوم الوظيفية، إذا يؤكد على تداخل وتساند الانساق الاقتصادية والسياسية والدينية المؤلفة للبناء الاجتماعي.</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1A885BA3-3C6F-419B-BB0C-98E33C4E2007}"/>
              </a:ext>
            </a:extLst>
          </p:cNvPr>
          <p:cNvSpPr>
            <a:spLocks noGrp="1" noChangeArrowheads="1"/>
          </p:cNvSpPr>
          <p:nvPr>
            <p:ph type="body" idx="1"/>
          </p:nvPr>
        </p:nvSpPr>
        <p:spPr>
          <a:xfrm>
            <a:off x="457200" y="762000"/>
            <a:ext cx="8229600" cy="5486400"/>
          </a:xfrm>
        </p:spPr>
        <p:txBody>
          <a:bodyPr/>
          <a:lstStyle/>
          <a:p>
            <a:pPr algn="justLow">
              <a:lnSpc>
                <a:spcPct val="160000"/>
              </a:lnSpc>
            </a:pPr>
            <a:r>
              <a:rPr lang="ar-IQ" altLang="en-US" sz="2400"/>
              <a:t>كما لا بد من الإشارة إلى أن ايفانز بريتشارد لم يقدم تعريفاً للرمز بل اهتم بتأويل المواطنين له في الكشف عن معناه، فقد وجد ان الرمز عند النوير ليس شيئاً مادياً يرمز إلى تصور أو فكرة معينة، بل يعني أن فكرة ترمز إلى فكرة أخرى، ولا يقتصر معنى الرمز على وجود فكرتين أحدهما تحل محل الاخرة، بل يستلزم الرمز ثلاثة أفكار.</a:t>
            </a:r>
          </a:p>
          <a:p>
            <a:pPr algn="justLow">
              <a:lnSpc>
                <a:spcPct val="160000"/>
              </a:lnSpc>
            </a:pPr>
            <a:r>
              <a:rPr lang="ar-IQ" altLang="en-US" sz="2400"/>
              <a:t>وفضلاً عن الوظيفية فقد ظهرت اشكال مختلفة من التحليل الاجتماعي للرموز والاشكال الرمزية، واخذت مسميات مختلفة مثل نظرية الفعل الاجتماعي، والتفاعلية الرمزية، ونظرية الممارسة والرأسمال الرمزي، والتي سوف نعرض لها في المحاضرات القادمة.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27</TotalTime>
  <Words>563</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الشريحة 1</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7</cp:revision>
  <dcterms:created xsi:type="dcterms:W3CDTF">2018-01-08T14:59:04Z</dcterms:created>
  <dcterms:modified xsi:type="dcterms:W3CDTF">2020-05-06T19:04:29Z</dcterms:modified>
</cp:coreProperties>
</file>