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C5994B91-D3FC-420A-B687-38E187FD2A6F}"/>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xmlns="" id="{2728E8DB-3627-4B05-ABEE-0CF28DA64447}"/>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xmlns="" id="{0E209845-9773-4795-8E0C-83DAD6841785}"/>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a16="http://schemas.microsoft.com/office/drawing/2014/main" xmlns="" id="{F33CEE67-585A-4F6C-94DE-20CAE3A53C8E}"/>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a16="http://schemas.microsoft.com/office/drawing/2014/main" xmlns="" id="{1D4C31BA-4C96-44B1-9E92-725071FF2094}"/>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a16="http://schemas.microsoft.com/office/drawing/2014/main" xmlns="" id="{54EA0C73-993E-4816-A32F-FD57532CF42E}"/>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a16="http://schemas.microsoft.com/office/drawing/2014/main" xmlns="" id="{3DD9CC3C-58C4-4F25-9484-58896EC352CD}"/>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a16="http://schemas.microsoft.com/office/drawing/2014/main" xmlns="" id="{52B1DB81-9D3B-4AA0-9788-AE4205A79878}"/>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a16="http://schemas.microsoft.com/office/drawing/2014/main" xmlns="" id="{371FA556-2E48-4DFD-AA0F-C85198ED12DA}"/>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a16="http://schemas.microsoft.com/office/drawing/2014/main" xmlns="" id="{7A3DADBE-75A4-4CEF-B506-A231B75F5B7D}"/>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a16="http://schemas.microsoft.com/office/drawing/2014/main" xmlns="" id="{01BB16ED-1CBF-456D-95D2-CA7087E31D37}"/>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a16="http://schemas.microsoft.com/office/drawing/2014/main" xmlns="" id="{0274E6EC-64D5-4E7E-A027-E2870751068A}"/>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a16="http://schemas.microsoft.com/office/drawing/2014/main" xmlns="" id="{A7C80B4D-18B1-4E6A-96A5-2AA714431638}"/>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a16="http://schemas.microsoft.com/office/drawing/2014/main" xmlns="" id="{E8F84710-86CA-43C9-8F5B-D499B8A5AC37}"/>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a16="http://schemas.microsoft.com/office/drawing/2014/main" xmlns="" id="{8ABC0EA1-B48D-46EB-B348-0214BBC4E0F4}"/>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a16="http://schemas.microsoft.com/office/drawing/2014/main" xmlns="" id="{77B6199C-EDCB-4CD5-BB4D-F411DFC1AF69}"/>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a16="http://schemas.microsoft.com/office/drawing/2014/main" xmlns="" id="{BAEFB0C6-66EB-4707-8E68-42C00A97ACEC}"/>
              </a:ext>
            </a:extLst>
          </p:cNvPr>
          <p:cNvSpPr>
            <a:spLocks noGrp="1" noChangeArrowheads="1"/>
          </p:cNvSpPr>
          <p:nvPr>
            <p:ph type="sldNum" sz="quarter" idx="4"/>
          </p:nvPr>
        </p:nvSpPr>
        <p:spPr/>
        <p:txBody>
          <a:bodyPr/>
          <a:lstStyle>
            <a:lvl1pPr>
              <a:defRPr/>
            </a:lvl1pPr>
          </a:lstStyle>
          <a:p>
            <a:fld id="{450B2ECF-C3A4-4FBD-804E-653D5F72DFD8}" type="slidenum">
              <a:rPr lang="ar-SA" altLang="en-US"/>
              <a:pPr/>
              <a:t>‹#›</a:t>
            </a:fld>
            <a:endParaRPr lang="en-US" altLang="en-US"/>
          </a:p>
        </p:txBody>
      </p:sp>
      <p:sp>
        <p:nvSpPr>
          <p:cNvPr id="5139" name="Rectangle 19">
            <a:extLst>
              <a:ext uri="{FF2B5EF4-FFF2-40B4-BE49-F238E27FC236}">
                <a16:creationId xmlns:a16="http://schemas.microsoft.com/office/drawing/2014/main" xmlns="" id="{738ADD94-8825-4D67-BA3E-D69CB23B28E2}"/>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a16="http://schemas.microsoft.com/office/drawing/2014/main" xmlns="" id="{9719ADC6-9612-44D3-977D-17173D123939}"/>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E66DB-2F26-4750-944E-21603567AA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9FD9472-8981-44BB-8371-9038CCD334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B033C59D-15F4-4AC2-8AD5-9B8ECB7ABA1E}"/>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7F01B274-7925-49F5-A7C0-053FD6A336D2}"/>
              </a:ext>
            </a:extLst>
          </p:cNvPr>
          <p:cNvSpPr>
            <a:spLocks noGrp="1"/>
          </p:cNvSpPr>
          <p:nvPr>
            <p:ph type="sldNum" sz="quarter" idx="11"/>
          </p:nvPr>
        </p:nvSpPr>
        <p:spPr/>
        <p:txBody>
          <a:bodyPr/>
          <a:lstStyle>
            <a:lvl1pPr>
              <a:defRPr/>
            </a:lvl1pPr>
          </a:lstStyle>
          <a:p>
            <a:fld id="{C0718972-93C8-435D-9BE2-C34E3173CD0B}" type="slidenum">
              <a:rPr lang="ar-SA" altLang="en-US"/>
              <a:pPr/>
              <a:t>‹#›</a:t>
            </a:fld>
            <a:endParaRPr lang="en-US" altLang="en-US"/>
          </a:p>
        </p:txBody>
      </p:sp>
      <p:sp>
        <p:nvSpPr>
          <p:cNvPr id="6" name="Date Placeholder 5">
            <a:extLst>
              <a:ext uri="{FF2B5EF4-FFF2-40B4-BE49-F238E27FC236}">
                <a16:creationId xmlns:a16="http://schemas.microsoft.com/office/drawing/2014/main" xmlns="" id="{E322690D-E1B1-4983-AB91-5B8F25007DE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43663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01A516B-B199-40D2-A65E-C2FCBAD6B615}"/>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CD04467-5BA1-462B-BDAA-DF54F7F8B3D8}"/>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A1704C6A-E73E-45FF-B279-E9AFF5D0C788}"/>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6E781FEB-358B-4091-82A7-17956223B65B}"/>
              </a:ext>
            </a:extLst>
          </p:cNvPr>
          <p:cNvSpPr>
            <a:spLocks noGrp="1"/>
          </p:cNvSpPr>
          <p:nvPr>
            <p:ph type="sldNum" sz="quarter" idx="11"/>
          </p:nvPr>
        </p:nvSpPr>
        <p:spPr/>
        <p:txBody>
          <a:bodyPr/>
          <a:lstStyle>
            <a:lvl1pPr>
              <a:defRPr/>
            </a:lvl1pPr>
          </a:lstStyle>
          <a:p>
            <a:fld id="{57B66343-3564-459F-A65D-99C3FAE7A3C5}" type="slidenum">
              <a:rPr lang="ar-SA" altLang="en-US"/>
              <a:pPr/>
              <a:t>‹#›</a:t>
            </a:fld>
            <a:endParaRPr lang="en-US" altLang="en-US"/>
          </a:p>
        </p:txBody>
      </p:sp>
      <p:sp>
        <p:nvSpPr>
          <p:cNvPr id="6" name="Date Placeholder 5">
            <a:extLst>
              <a:ext uri="{FF2B5EF4-FFF2-40B4-BE49-F238E27FC236}">
                <a16:creationId xmlns:a16="http://schemas.microsoft.com/office/drawing/2014/main" xmlns="" id="{77AF4466-3F15-4FD7-8414-A48A99363A47}"/>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0287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A3964-C596-4AA5-AEFA-96F3333C7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2C0D20C-A68B-4C93-B816-EDE53F9D17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A0738C18-4DD3-4F4F-B686-320851260F2A}"/>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C045101E-8EC1-4918-A4F7-3DC5B72A4856}"/>
              </a:ext>
            </a:extLst>
          </p:cNvPr>
          <p:cNvSpPr>
            <a:spLocks noGrp="1"/>
          </p:cNvSpPr>
          <p:nvPr>
            <p:ph type="sldNum" sz="quarter" idx="11"/>
          </p:nvPr>
        </p:nvSpPr>
        <p:spPr/>
        <p:txBody>
          <a:bodyPr/>
          <a:lstStyle>
            <a:lvl1pPr>
              <a:defRPr/>
            </a:lvl1pPr>
          </a:lstStyle>
          <a:p>
            <a:fld id="{5E0C6DB2-612E-4A1C-BFEB-FCC65555EEDF}" type="slidenum">
              <a:rPr lang="ar-SA" altLang="en-US"/>
              <a:pPr/>
              <a:t>‹#›</a:t>
            </a:fld>
            <a:endParaRPr lang="en-US" altLang="en-US"/>
          </a:p>
        </p:txBody>
      </p:sp>
      <p:sp>
        <p:nvSpPr>
          <p:cNvPr id="6" name="Date Placeholder 5">
            <a:extLst>
              <a:ext uri="{FF2B5EF4-FFF2-40B4-BE49-F238E27FC236}">
                <a16:creationId xmlns:a16="http://schemas.microsoft.com/office/drawing/2014/main" xmlns="" id="{1D289B84-DCD2-4F16-99F2-07A56E0572F8}"/>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82914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C4320D-ED73-40FF-81F1-9FF5D54B82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A9B7E33-7D07-44C6-9758-5648593D542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xmlns="" id="{752B9910-CD6D-4226-9748-00643F5488F3}"/>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E5ACA410-CFEB-44D7-9A54-340C12740FE1}"/>
              </a:ext>
            </a:extLst>
          </p:cNvPr>
          <p:cNvSpPr>
            <a:spLocks noGrp="1"/>
          </p:cNvSpPr>
          <p:nvPr>
            <p:ph type="sldNum" sz="quarter" idx="11"/>
          </p:nvPr>
        </p:nvSpPr>
        <p:spPr/>
        <p:txBody>
          <a:bodyPr/>
          <a:lstStyle>
            <a:lvl1pPr>
              <a:defRPr/>
            </a:lvl1pPr>
          </a:lstStyle>
          <a:p>
            <a:fld id="{B53BBA90-6039-4A39-BC05-978B8608F9DF}" type="slidenum">
              <a:rPr lang="ar-SA" altLang="en-US"/>
              <a:pPr/>
              <a:t>‹#›</a:t>
            </a:fld>
            <a:endParaRPr lang="en-US" altLang="en-US"/>
          </a:p>
        </p:txBody>
      </p:sp>
      <p:sp>
        <p:nvSpPr>
          <p:cNvPr id="6" name="Date Placeholder 5">
            <a:extLst>
              <a:ext uri="{FF2B5EF4-FFF2-40B4-BE49-F238E27FC236}">
                <a16:creationId xmlns:a16="http://schemas.microsoft.com/office/drawing/2014/main" xmlns="" id="{9BBB3036-8358-464F-85F3-8E657D0DF85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56187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DD56A3-7674-4CB6-9744-E8098BD8F4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22FC0BA-7E2A-4834-9157-03ADFF56881F}"/>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32C5D3B-FC76-4717-AA96-77A615295AE5}"/>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2F338267-318D-4B0B-A481-08543DFF6578}"/>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8D066A9D-61CF-4834-9545-E4F18CDD78EC}"/>
              </a:ext>
            </a:extLst>
          </p:cNvPr>
          <p:cNvSpPr>
            <a:spLocks noGrp="1"/>
          </p:cNvSpPr>
          <p:nvPr>
            <p:ph type="sldNum" sz="quarter" idx="11"/>
          </p:nvPr>
        </p:nvSpPr>
        <p:spPr/>
        <p:txBody>
          <a:bodyPr/>
          <a:lstStyle>
            <a:lvl1pPr>
              <a:defRPr/>
            </a:lvl1pPr>
          </a:lstStyle>
          <a:p>
            <a:fld id="{FF1E759A-F3FE-43F7-B3DF-3F2C284EE244}" type="slidenum">
              <a:rPr lang="ar-SA" altLang="en-US"/>
              <a:pPr/>
              <a:t>‹#›</a:t>
            </a:fld>
            <a:endParaRPr lang="en-US" altLang="en-US"/>
          </a:p>
        </p:txBody>
      </p:sp>
      <p:sp>
        <p:nvSpPr>
          <p:cNvPr id="7" name="Date Placeholder 6">
            <a:extLst>
              <a:ext uri="{FF2B5EF4-FFF2-40B4-BE49-F238E27FC236}">
                <a16:creationId xmlns:a16="http://schemas.microsoft.com/office/drawing/2014/main" xmlns="" id="{25C648CD-9AD4-4D9D-82A2-E912B7A814A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831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07E8B1-451E-4CD9-AA3B-18721567C4F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B23E5D0-5363-4F8D-AFFC-0901DE66EA5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181D71E-1B88-4BA2-90D8-70C47407DA0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0515322-6074-4BB9-86A1-9916A8054E2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F07FD45-17DF-4620-B17F-43316778CB7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xmlns="" id="{1C2E800F-6F67-4960-B904-C4EE8EF61D6A}"/>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xmlns="" id="{1B3FF918-EB91-4ADA-A435-5EC6C3BFB44E}"/>
              </a:ext>
            </a:extLst>
          </p:cNvPr>
          <p:cNvSpPr>
            <a:spLocks noGrp="1"/>
          </p:cNvSpPr>
          <p:nvPr>
            <p:ph type="sldNum" sz="quarter" idx="11"/>
          </p:nvPr>
        </p:nvSpPr>
        <p:spPr/>
        <p:txBody>
          <a:bodyPr/>
          <a:lstStyle>
            <a:lvl1pPr>
              <a:defRPr/>
            </a:lvl1pPr>
          </a:lstStyle>
          <a:p>
            <a:fld id="{8F75F677-BF8D-4843-AE29-256BF17399B9}" type="slidenum">
              <a:rPr lang="ar-SA" altLang="en-US"/>
              <a:pPr/>
              <a:t>‹#›</a:t>
            </a:fld>
            <a:endParaRPr lang="en-US" altLang="en-US"/>
          </a:p>
        </p:txBody>
      </p:sp>
      <p:sp>
        <p:nvSpPr>
          <p:cNvPr id="9" name="Date Placeholder 8">
            <a:extLst>
              <a:ext uri="{FF2B5EF4-FFF2-40B4-BE49-F238E27FC236}">
                <a16:creationId xmlns:a16="http://schemas.microsoft.com/office/drawing/2014/main" xmlns="" id="{C6A17AD2-EEB3-43A9-B84C-753D75B07D7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25236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4580E9-1C04-412E-915F-03B1BF5C3979}"/>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1635E746-C87D-44F3-872F-5492C64E2904}"/>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4B67A0DC-080C-4BA6-ADDA-EDE5E56B0349}"/>
              </a:ext>
            </a:extLst>
          </p:cNvPr>
          <p:cNvSpPr>
            <a:spLocks noGrp="1"/>
          </p:cNvSpPr>
          <p:nvPr>
            <p:ph type="sldNum" sz="quarter" idx="11"/>
          </p:nvPr>
        </p:nvSpPr>
        <p:spPr/>
        <p:txBody>
          <a:bodyPr/>
          <a:lstStyle>
            <a:lvl1pPr>
              <a:defRPr/>
            </a:lvl1pPr>
          </a:lstStyle>
          <a:p>
            <a:fld id="{5333BD24-6528-4AE6-AFA4-6373929F7A04}" type="slidenum">
              <a:rPr lang="ar-SA" altLang="en-US"/>
              <a:pPr/>
              <a:t>‹#›</a:t>
            </a:fld>
            <a:endParaRPr lang="en-US" altLang="en-US"/>
          </a:p>
        </p:txBody>
      </p:sp>
      <p:sp>
        <p:nvSpPr>
          <p:cNvPr id="5" name="Date Placeholder 4">
            <a:extLst>
              <a:ext uri="{FF2B5EF4-FFF2-40B4-BE49-F238E27FC236}">
                <a16:creationId xmlns:a16="http://schemas.microsoft.com/office/drawing/2014/main" xmlns="" id="{8ADB580B-1633-43D2-A36E-8B401208FB8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020006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B0FE402-8D91-4731-9873-E2B9D723F28D}"/>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xmlns="" id="{70E88849-A1E2-4554-83AE-0A56F186DB43}"/>
              </a:ext>
            </a:extLst>
          </p:cNvPr>
          <p:cNvSpPr>
            <a:spLocks noGrp="1"/>
          </p:cNvSpPr>
          <p:nvPr>
            <p:ph type="sldNum" sz="quarter" idx="11"/>
          </p:nvPr>
        </p:nvSpPr>
        <p:spPr/>
        <p:txBody>
          <a:bodyPr/>
          <a:lstStyle>
            <a:lvl1pPr>
              <a:defRPr/>
            </a:lvl1pPr>
          </a:lstStyle>
          <a:p>
            <a:fld id="{6E540BC8-0C2D-4211-BADA-B945615A828B}" type="slidenum">
              <a:rPr lang="ar-SA" altLang="en-US"/>
              <a:pPr/>
              <a:t>‹#›</a:t>
            </a:fld>
            <a:endParaRPr lang="en-US" altLang="en-US"/>
          </a:p>
        </p:txBody>
      </p:sp>
      <p:sp>
        <p:nvSpPr>
          <p:cNvPr id="4" name="Date Placeholder 3">
            <a:extLst>
              <a:ext uri="{FF2B5EF4-FFF2-40B4-BE49-F238E27FC236}">
                <a16:creationId xmlns:a16="http://schemas.microsoft.com/office/drawing/2014/main" xmlns="" id="{92623026-F1E2-4FD3-97FE-97ABC69A1C9A}"/>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55173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42EC19-96B9-488B-A834-1A7DCB26BF7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1E1E27B-28D9-49E4-A152-D972C8FA860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4249183-CBEC-4417-A4CF-4F20F2D2894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649EB8B9-911B-4A35-AA0F-4777D79DA4E5}"/>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FC6A94AB-28C6-467F-90EB-785105FE6372}"/>
              </a:ext>
            </a:extLst>
          </p:cNvPr>
          <p:cNvSpPr>
            <a:spLocks noGrp="1"/>
          </p:cNvSpPr>
          <p:nvPr>
            <p:ph type="sldNum" sz="quarter" idx="11"/>
          </p:nvPr>
        </p:nvSpPr>
        <p:spPr/>
        <p:txBody>
          <a:bodyPr/>
          <a:lstStyle>
            <a:lvl1pPr>
              <a:defRPr/>
            </a:lvl1pPr>
          </a:lstStyle>
          <a:p>
            <a:fld id="{84BDA4F6-855C-4DA3-B4C5-D78FD80BCA5E}" type="slidenum">
              <a:rPr lang="ar-SA" altLang="en-US"/>
              <a:pPr/>
              <a:t>‹#›</a:t>
            </a:fld>
            <a:endParaRPr lang="en-US" altLang="en-US"/>
          </a:p>
        </p:txBody>
      </p:sp>
      <p:sp>
        <p:nvSpPr>
          <p:cNvPr id="7" name="Date Placeholder 6">
            <a:extLst>
              <a:ext uri="{FF2B5EF4-FFF2-40B4-BE49-F238E27FC236}">
                <a16:creationId xmlns:a16="http://schemas.microsoft.com/office/drawing/2014/main" xmlns="" id="{5B94BAD9-F03B-4388-8F54-C7FCE18474AA}"/>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47312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FF10AB-BCE8-4DD9-ABD9-8B599212ABC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EAEA7C3-BC5C-4B8E-925B-EDE9406D966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B38605E-757A-447A-903E-E73E95AC797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458582E2-9F00-4BA4-B76A-2A4FB5D37969}"/>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8B5E6109-B3BC-46ED-B2A8-C838348784E0}"/>
              </a:ext>
            </a:extLst>
          </p:cNvPr>
          <p:cNvSpPr>
            <a:spLocks noGrp="1"/>
          </p:cNvSpPr>
          <p:nvPr>
            <p:ph type="sldNum" sz="quarter" idx="11"/>
          </p:nvPr>
        </p:nvSpPr>
        <p:spPr/>
        <p:txBody>
          <a:bodyPr/>
          <a:lstStyle>
            <a:lvl1pPr>
              <a:defRPr/>
            </a:lvl1pPr>
          </a:lstStyle>
          <a:p>
            <a:fld id="{9C1204B7-2C7C-48B2-857D-9EEE95F62AAA}" type="slidenum">
              <a:rPr lang="ar-SA" altLang="en-US"/>
              <a:pPr/>
              <a:t>‹#›</a:t>
            </a:fld>
            <a:endParaRPr lang="en-US" altLang="en-US"/>
          </a:p>
        </p:txBody>
      </p:sp>
      <p:sp>
        <p:nvSpPr>
          <p:cNvPr id="7" name="Date Placeholder 6">
            <a:extLst>
              <a:ext uri="{FF2B5EF4-FFF2-40B4-BE49-F238E27FC236}">
                <a16:creationId xmlns:a16="http://schemas.microsoft.com/office/drawing/2014/main" xmlns="" id="{8AC3CB02-BCC8-457A-8012-41F36B2BFA0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86757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CAA5798A-F9A1-4FA2-B15D-8103F1214B0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a16="http://schemas.microsoft.com/office/drawing/2014/main" xmlns="" id="{8BAC58BA-823A-4A19-9B15-7ADCDBC59DC9}"/>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5D707BF8-3F95-4E79-AEB9-E71ACAE4E57F}" type="slidenum">
              <a:rPr lang="ar-SA" altLang="en-US"/>
              <a:pPr/>
              <a:t>‹#›</a:t>
            </a:fld>
            <a:endParaRPr lang="en-US" altLang="en-US"/>
          </a:p>
        </p:txBody>
      </p:sp>
      <p:grpSp>
        <p:nvGrpSpPr>
          <p:cNvPr id="4100" name="Group 4">
            <a:extLst>
              <a:ext uri="{FF2B5EF4-FFF2-40B4-BE49-F238E27FC236}">
                <a16:creationId xmlns:a16="http://schemas.microsoft.com/office/drawing/2014/main" xmlns="" id="{D71BF911-B3E6-4E32-9264-0FE688F3C041}"/>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xmlns="" id="{5883BE8E-3E6C-4B22-9EA8-ADBBDD49A241}"/>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a16="http://schemas.microsoft.com/office/drawing/2014/main" xmlns="" id="{E2F47591-0682-402F-BC20-D4432C8EEAB3}"/>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a16="http://schemas.microsoft.com/office/drawing/2014/main" xmlns="" id="{A8886BCA-306C-44F6-9BB8-82E02E8EDEAE}"/>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a16="http://schemas.microsoft.com/office/drawing/2014/main" xmlns="" id="{3F7E9D62-95EF-4207-8C36-C2733C16C50E}"/>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a16="http://schemas.microsoft.com/office/drawing/2014/main" xmlns="" id="{25B850DC-289C-4C60-83DA-490AC816DAA8}"/>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a16="http://schemas.microsoft.com/office/drawing/2014/main" xmlns="" id="{0C68945B-14F1-43F3-B502-9E74409A3FE4}"/>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a16="http://schemas.microsoft.com/office/drawing/2014/main" xmlns="" id="{07DAC261-AF55-4210-A8A9-69991CD5F4B3}"/>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a16="http://schemas.microsoft.com/office/drawing/2014/main" xmlns="" id="{F3232A3C-9F5F-426A-BCBC-514643D9F903}"/>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a16="http://schemas.microsoft.com/office/drawing/2014/main" xmlns="" id="{48862E06-CBDE-4D39-A40E-EA23A705A07F}"/>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a16="http://schemas.microsoft.com/office/drawing/2014/main" xmlns="" id="{8D33A0AC-32CC-4C86-A632-9A27BEA3818D}"/>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a16="http://schemas.microsoft.com/office/drawing/2014/main" xmlns="" id="{41231A5C-A221-47BF-B81E-6D7C5FB018C0}"/>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7BF3297B-38F5-4EE0-A27E-E3693D838EA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CECB108F-E774-457C-A14F-B23BE3819C2B}"/>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a:t>
            </a:r>
            <a:r>
              <a:rPr lang="ar-IQ" altLang="en-US" sz="4400" dirty="0">
                <a:solidFill>
                  <a:schemeClr val="bg1"/>
                </a:solidFill>
                <a:cs typeface="Arabic Typesetting" panose="03020402040406030203" pitchFamily="66" charset="-78"/>
              </a:rPr>
              <a:t>مادة </a:t>
            </a:r>
            <a:r>
              <a:rPr lang="ar-IQ" altLang="en-US" sz="4400" dirty="0" err="1" smtClean="0">
                <a:solidFill>
                  <a:schemeClr val="bg1"/>
                </a:solidFill>
                <a:cs typeface="Arabic Typesetting" panose="03020402040406030203" pitchFamily="66" charset="-78"/>
              </a:rPr>
              <a:t>الانثربولوجيا</a:t>
            </a:r>
            <a:r>
              <a:rPr lang="ar-IQ" altLang="en-US" sz="4400" dirty="0" smtClean="0">
                <a:solidFill>
                  <a:schemeClr val="bg1"/>
                </a:solidFill>
                <a:cs typeface="Arabic Typesetting" panose="03020402040406030203" pitchFamily="66" charset="-78"/>
              </a:rPr>
              <a:t>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6416179C-9779-4501-B0E3-4CF610CD8442}"/>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A615F50A-2EEF-4622-B436-E02921A7FE94}"/>
              </a:ext>
            </a:extLst>
          </p:cNvPr>
          <p:cNvSpPr>
            <a:spLocks noChangeArrowheads="1"/>
          </p:cNvSpPr>
          <p:nvPr/>
        </p:nvSpPr>
        <p:spPr bwMode="auto">
          <a:xfrm>
            <a:off x="685800" y="4343400"/>
            <a:ext cx="80772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400" dirty="0" smtClean="0">
                <a:solidFill>
                  <a:schemeClr val="tx1"/>
                </a:solidFill>
                <a:cs typeface="Arabic Typesetting" panose="03020402040406030203" pitchFamily="66" charset="-78"/>
              </a:rPr>
              <a:t>مدرس </a:t>
            </a:r>
            <a:r>
              <a:rPr lang="ar-IQ" altLang="en-US" sz="4400" dirty="0">
                <a:solidFill>
                  <a:schemeClr val="tx1"/>
                </a:solidFill>
                <a:cs typeface="Arabic Typesetting" panose="03020402040406030203" pitchFamily="66" charset="-78"/>
              </a:rPr>
              <a:t>المادة: </a:t>
            </a:r>
            <a:r>
              <a:rPr lang="ar-IQ" altLang="en-US" sz="4400" dirty="0" err="1" smtClean="0">
                <a:solidFill>
                  <a:schemeClr val="tx1"/>
                </a:solidFill>
                <a:cs typeface="Arabic Typesetting" panose="03020402040406030203" pitchFamily="66" charset="-78"/>
              </a:rPr>
              <a:t>م .</a:t>
            </a:r>
            <a:r>
              <a:rPr lang="ar-IQ" altLang="en-US" sz="4400" dirty="0" smtClean="0">
                <a:solidFill>
                  <a:schemeClr val="tx1"/>
                </a:solidFill>
                <a:cs typeface="Arabic Typesetting" panose="03020402040406030203" pitchFamily="66" charset="-78"/>
              </a:rPr>
              <a:t> هدى كريم </a:t>
            </a:r>
            <a:r>
              <a:rPr lang="ar-IQ" altLang="en-US" sz="4400" dirty="0" err="1" smtClean="0">
                <a:solidFill>
                  <a:schemeClr val="tx1"/>
                </a:solidFill>
                <a:cs typeface="Arabic Typesetting" panose="03020402040406030203" pitchFamily="66" charset="-78"/>
              </a:rPr>
              <a:t>مطلك</a:t>
            </a:r>
            <a:r>
              <a:rPr lang="ar-IQ" altLang="en-US" sz="4400" smtClean="0">
                <a:solidFill>
                  <a:schemeClr val="tx1"/>
                </a:solidFill>
                <a:cs typeface="Arabic Typesetting" panose="03020402040406030203" pitchFamily="66" charset="-78"/>
              </a:rPr>
              <a:t> </a:t>
            </a:r>
            <a:r>
              <a:rPr lang="ar-IQ" altLang="en-US" sz="4400" dirty="0">
                <a:solidFill>
                  <a:schemeClr val="tx1"/>
                </a:solidFill>
                <a:cs typeface="Arabic Typesetting" panose="03020402040406030203" pitchFamily="66" charset="-78"/>
              </a:rPr>
              <a:t/>
            </a:r>
            <a:br>
              <a:rPr lang="ar-IQ" altLang="en-US" sz="4400" dirty="0">
                <a:solidFill>
                  <a:schemeClr val="tx1"/>
                </a:solidFill>
                <a:cs typeface="Arabic Typesetting" panose="03020402040406030203" pitchFamily="66" charset="-78"/>
              </a:rPr>
            </a:br>
            <a:r>
              <a:rPr lang="ar-IQ" altLang="en-US" sz="4400" dirty="0">
                <a:solidFill>
                  <a:schemeClr val="tx1"/>
                </a:solidFill>
                <a:cs typeface="Arabic Typesetting" panose="03020402040406030203" pitchFamily="66" charset="-78"/>
              </a:rPr>
              <a:t>تسلسل المحاضرة: 14</a:t>
            </a:r>
            <a:br>
              <a:rPr lang="ar-IQ" altLang="en-US" sz="4400" dirty="0">
                <a:solidFill>
                  <a:schemeClr val="tx1"/>
                </a:solidFill>
                <a:cs typeface="Arabic Typesetting" panose="03020402040406030203" pitchFamily="66" charset="-78"/>
              </a:rPr>
            </a:br>
            <a:r>
              <a:rPr lang="ar-IQ" altLang="en-US" sz="4400" dirty="0">
                <a:solidFill>
                  <a:schemeClr val="tx1"/>
                </a:solidFill>
                <a:cs typeface="Arabic Typesetting" panose="03020402040406030203" pitchFamily="66" charset="-78"/>
              </a:rPr>
              <a:t>أسم المحاضرة: التحليل الاجتماعي</a:t>
            </a:r>
            <a:r>
              <a:rPr lang="ar-IQ" altLang="en-US" b="1" dirty="0">
                <a:solidFill>
                  <a:schemeClr val="tx1"/>
                </a:solidFill>
              </a:rPr>
              <a:t> </a:t>
            </a:r>
            <a:r>
              <a:rPr lang="ar-IQ" altLang="en-US" sz="4400" dirty="0">
                <a:solidFill>
                  <a:schemeClr val="tx1"/>
                </a:solidFill>
                <a:cs typeface="Arabic Typesetting" panose="03020402040406030203" pitchFamily="66" charset="-78"/>
              </a:rPr>
              <a:t>للرموز/ النظرية التفاعلية الرمزية</a:t>
            </a:r>
            <a:endParaRPr lang="en-US" altLang="en-US" sz="4400" dirty="0">
              <a:solidFill>
                <a:schemeClr val="tx1"/>
              </a:solidFill>
              <a:cs typeface="Arabic Typesetting" panose="03020402040406030203"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FF0A696F-00C2-45A1-A013-0AB5328BFCD0}"/>
              </a:ext>
            </a:extLst>
          </p:cNvPr>
          <p:cNvSpPr>
            <a:spLocks noGrp="1" noChangeArrowheads="1"/>
          </p:cNvSpPr>
          <p:nvPr>
            <p:ph type="body" idx="1"/>
          </p:nvPr>
        </p:nvSpPr>
        <p:spPr>
          <a:xfrm>
            <a:off x="457200" y="685800"/>
            <a:ext cx="8229600" cy="5257800"/>
          </a:xfrm>
        </p:spPr>
        <p:txBody>
          <a:bodyPr/>
          <a:lstStyle/>
          <a:p>
            <a:pPr algn="justLow">
              <a:lnSpc>
                <a:spcPct val="160000"/>
              </a:lnSpc>
            </a:pPr>
            <a:r>
              <a:rPr lang="ar-IQ" altLang="en-US" sz="1800"/>
              <a:t> </a:t>
            </a:r>
            <a:r>
              <a:rPr lang="ar-IQ" altLang="en-US" sz="2000"/>
              <a:t>تعد النظرية التفاعلية الرمزية مدخل من مداخل العلوم الاجتماعية التي تأثرت في نشأتها بأفكار جورج هربرت ميد، وجون ديوي، ووليم جيمس، وتشارلز بيرس، وكولي، وبالإضافة إلى ذلك تأثرت التفاعلية الرمزية بالمذاهب العلمية البراغماتية، والدارونية والسلوكية بصورة جعلتها تؤكد على الفعل ونتائجه وفوائده ودور الرموز في تحقيق ذلك الفعل.</a:t>
            </a:r>
          </a:p>
          <a:p>
            <a:pPr algn="justLow">
              <a:lnSpc>
                <a:spcPct val="160000"/>
              </a:lnSpc>
            </a:pPr>
            <a:r>
              <a:rPr lang="ar-IQ" altLang="en-US" sz="2000"/>
              <a:t>و</a:t>
            </a:r>
            <a:r>
              <a:rPr lang="ar-SA" altLang="en-US" sz="2000"/>
              <a:t>تشير التفاعلية الرمزية إلى معنى الرموز على اعتبار أنها القدرة التي تمتلكها الكائنات الإنسانية للتعبير عن الأفكار باستخدام الرموز في تعاملاتهم مع بعضهم البعض، ونجد أن استخدام الرموز أمر قائم في كل من التجمعات الحَشَرية مثل تجمعات النمل و النحل، والتجمعات البشرية، إلا أن التعامل بالرموز في التجمعات الحشرية يقوم على أساس التفاعل الغريزي التلقائي، وذلك على عكس التجمعات البشرية التي تستخدم الرموز للتعبير عن شيء له دلالة اجتماعية </a:t>
            </a:r>
            <a:r>
              <a:rPr lang="ar-IQ" altLang="en-US" sz="2000"/>
              <a:t>        </a:t>
            </a:r>
            <a:r>
              <a:rPr lang="ar-SA" altLang="en-US" sz="2000"/>
              <a:t>و تهتم التفاعلية الرمزية بالطريقة التي يختار بها المشاركون في عملية التفاعل </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par>
                                <p:cTn id="13" presetID="55" presetClass="entr" presetSubtype="0" fill="hold" grpId="1" nodeType="with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 calcmode="lin" valueType="num">
                                      <p:cBhvr>
                                        <p:cTn id="1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7171">
                                            <p:txEl>
                                              <p:pRg st="0" end="0"/>
                                            </p:txEl>
                                          </p:spTgt>
                                        </p:tgtEl>
                                      </p:cBhvr>
                                    </p:animEffect>
                                  </p:childTnLst>
                                </p:cTn>
                              </p:par>
                              <p:par>
                                <p:cTn id="18" presetID="55" presetClass="entr" presetSubtype="0" fill="hold" grpId="1" nodeType="with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 calcmode="lin" valueType="num">
                                      <p:cBhvr>
                                        <p:cTn id="2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189012F9-49C3-4323-9B87-E2C7E9F6D95B}"/>
              </a:ext>
            </a:extLst>
          </p:cNvPr>
          <p:cNvSpPr>
            <a:spLocks noGrp="1" noChangeArrowheads="1"/>
          </p:cNvSpPr>
          <p:nvPr>
            <p:ph type="body" idx="1"/>
          </p:nvPr>
        </p:nvSpPr>
        <p:spPr>
          <a:xfrm>
            <a:off x="533400" y="685800"/>
            <a:ext cx="8229600" cy="5791200"/>
          </a:xfrm>
        </p:spPr>
        <p:txBody>
          <a:bodyPr/>
          <a:lstStyle/>
          <a:p>
            <a:pPr algn="just">
              <a:lnSpc>
                <a:spcPct val="160000"/>
              </a:lnSpc>
            </a:pPr>
            <a:r>
              <a:rPr lang="ar-SA" altLang="en-US" sz="2400"/>
              <a:t>الاجتماعي لمعاني الرموز ويتفقون على هذه المعاني. ويشير مفهوم الرموز إلى الأشياء التي ترمز إلى شيء آخر، أو يكون لها معانٍ أعمق من الجانب السطحي للرمز، ويتم تحديد معنى الرموز عن طريق الاتفاق بين أعضاء الجماعة، إذ يتعلم الأطفال التمييز بين كلًّا من رجل الشرطة و سائق الباص و لاعب كرة القدم عن طريق نوعية الملابس التي يرتدونها وقد ينظر أحد أفراد مجتمع آخر لهذه الملابس على اعتبار أنها مجرد ملابس فقط، ونجد أن هؤلاء الذين تعلموا ما ترمز إليه هذه الملابس يمكنهم تحديد العمل الذي يؤديه كل من يرتدي نوعاً معيناً من هذه الملابس و بالتالي يمكنهم التفاعل بسهولة مع كل منهم.</a:t>
            </a:r>
            <a:r>
              <a:rPr lang="ar-IQ" altLang="en-US" sz="2400"/>
              <a:t> ولقد كان لإسهام جورج هربرت ميد خاصة في مجال دراسة دور الرموز في الفعل الاجتماعي عظيم الأثر في تطوير المداخل </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1DA0CE71-4A70-4306-8595-61735789E608}"/>
              </a:ext>
            </a:extLst>
          </p:cNvPr>
          <p:cNvSpPr>
            <a:spLocks noGrp="1" noChangeArrowheads="1"/>
          </p:cNvSpPr>
          <p:nvPr>
            <p:ph type="body" idx="1"/>
          </p:nvPr>
        </p:nvSpPr>
        <p:spPr>
          <a:xfrm>
            <a:off x="457200" y="685800"/>
            <a:ext cx="8229600" cy="5715000"/>
          </a:xfrm>
        </p:spPr>
        <p:txBody>
          <a:bodyPr/>
          <a:lstStyle/>
          <a:p>
            <a:pPr algn="just">
              <a:lnSpc>
                <a:spcPct val="160000"/>
              </a:lnSpc>
            </a:pPr>
            <a:r>
              <a:rPr lang="ar-IQ" altLang="en-US" sz="2400"/>
              <a:t> الاجتماعية التي اهتمت بالتحليل الرمزي للتفاعل الاجتماعي التي تبلورت فيما بعد من خلال اعمال هربرت بلومر الذي كان له الفضل في تعميق وترسيخ التفاعلية الرمزية، وطبقاً لآراء ميد فان الرمز يؤلف جزءاً جوهرياً من الفعل الاجتماعي، إذ خلال الرموز تأتي الاستجابات التي تستدعي بدورها اتجاهات معينة لدى الأشخاص. فما يؤلفه معنى محدداً لدى شخص ما يصبح في نفس الوقت رمزاً يستدعي رد فعل من قبل شخص آخر يدخل مع الشخص الأول في تفاعل اجتماعي.</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xmlns="" id="{10796772-312F-49E7-8CB3-244CC8622F13}"/>
              </a:ext>
            </a:extLst>
          </p:cNvPr>
          <p:cNvSpPr>
            <a:spLocks noGrp="1" noChangeArrowheads="1"/>
          </p:cNvSpPr>
          <p:nvPr>
            <p:ph type="body" idx="1"/>
          </p:nvPr>
        </p:nvSpPr>
        <p:spPr>
          <a:xfrm>
            <a:off x="457200" y="762000"/>
            <a:ext cx="8229600" cy="5486400"/>
          </a:xfrm>
        </p:spPr>
        <p:txBody>
          <a:bodyPr/>
          <a:lstStyle/>
          <a:p>
            <a:pPr algn="just">
              <a:lnSpc>
                <a:spcPct val="140000"/>
              </a:lnSpc>
              <a:buFont typeface="Wingdings" panose="05000000000000000000" pitchFamily="2" charset="2"/>
              <a:buNone/>
            </a:pPr>
            <a:r>
              <a:rPr lang="ar-IQ" altLang="en-US" sz="2400"/>
              <a:t>    والرمز طبقاً لاستخدام أصحاب التفاعلية الرمزية هي نوع من الموضوعات الاجتماعية، إذ أن بعض الموضوعات الاجتماعية تعد رموزاً والبعض الاخر ليس كذلك. ومثل سائر الموضوعات الاجتماعية تستخدم الرموز وتعرف طبقاً للاستخدامات والوظائف التي تؤديها. وعلى هذا الأساس فإن الرموز هي موضوعات اجتماعية تستخدم كي تمثل أو تصور أو تحل محل شيء ما على أساس من الاتفاق بين الناس. فالبرق عند بعض المجتمعات على سبيل المثال يمثل رمزاً مشيراً إلى غضب الله، كما أن التلويح بأصبعي السبابة والوسطى منفرجين هو فعل رمزي يدل على النصر. ولهذا نحن قادرون على أن نخبر الآخرين من نحن وفيما نفكر وماذا نشعر من خلال الرموز المتفق عليها. فاستخدام الرموز في الاتصال يجعلها أداة فاعلة في عملية التفاعل الاجتماعي.</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39</TotalTime>
  <Words>485</Words>
  <Application>Microsoft Office PowerPoint</Application>
  <PresentationFormat>عرض على الشاشة (3:4)‏</PresentationFormat>
  <Paragraphs>7</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Pixel</vt:lpstr>
      <vt:lpstr>الجامعة المستنصرية - الكلية الآداب قسم الانثروبولوجيا والاجتماع المرحلة الثالثة : مادة الانثربولوجيا الرمزية </vt:lpstr>
      <vt:lpstr>الشريحة 2</vt:lpstr>
      <vt:lpstr>الشريحة 3</vt:lpstr>
      <vt:lpstr>الشريحة 4</vt:lpstr>
      <vt:lpstr>الشريحة 5</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9</cp:revision>
  <dcterms:created xsi:type="dcterms:W3CDTF">2018-01-08T14:59:04Z</dcterms:created>
  <dcterms:modified xsi:type="dcterms:W3CDTF">2020-05-06T19:07:40Z</dcterms:modified>
</cp:coreProperties>
</file>