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1F3E5-AB9F-4114-AFE2-401BB54537DC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A6D50-7BE0-4416-A9CC-4C2BDBEC77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1F3E5-AB9F-4114-AFE2-401BB54537DC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A6D50-7BE0-4416-A9CC-4C2BDBEC7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1F3E5-AB9F-4114-AFE2-401BB54537DC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A6D50-7BE0-4416-A9CC-4C2BDBEC7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1F3E5-AB9F-4114-AFE2-401BB54537DC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A6D50-7BE0-4416-A9CC-4C2BDBEC7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1F3E5-AB9F-4114-AFE2-401BB54537DC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A6D50-7BE0-4416-A9CC-4C2BDBEC77C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1F3E5-AB9F-4114-AFE2-401BB54537DC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A6D50-7BE0-4416-A9CC-4C2BDBEC7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1F3E5-AB9F-4114-AFE2-401BB54537DC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A6D50-7BE0-4416-A9CC-4C2BDBEC7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1F3E5-AB9F-4114-AFE2-401BB54537DC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A6D50-7BE0-4416-A9CC-4C2BDBEC7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1F3E5-AB9F-4114-AFE2-401BB54537DC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A6D50-7BE0-4416-A9CC-4C2BDBEC77C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1F3E5-AB9F-4114-AFE2-401BB54537DC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A6D50-7BE0-4416-A9CC-4C2BDBEC7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21F3E5-AB9F-4114-AFE2-401BB54537DC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A6D50-7BE0-4416-A9CC-4C2BDBEC77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C21F3E5-AB9F-4114-AFE2-401BB54537DC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6CA6D50-7BE0-4416-A9CC-4C2BDBEC77C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052878"/>
          </a:xfrm>
        </p:spPr>
        <p:txBody>
          <a:bodyPr/>
          <a:lstStyle/>
          <a:p>
            <a:pPr algn="justLow"/>
            <a:r>
              <a:rPr lang="fr-CA" sz="2800" dirty="0" smtClean="0"/>
              <a:t>Les voyelles orales d’un seul timbre</a:t>
            </a:r>
            <a:endParaRPr lang="en-US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75280"/>
          </a:xfrm>
        </p:spPr>
        <p:txBody>
          <a:bodyPr>
            <a:normAutofit/>
          </a:bodyPr>
          <a:lstStyle/>
          <a:p>
            <a:r>
              <a:rPr lang="fr-CA" dirty="0" smtClean="0"/>
              <a:t>1-</a:t>
            </a:r>
            <a:r>
              <a:rPr lang="fr-CA" dirty="0" smtClean="0">
                <a:latin typeface="Times New Roman"/>
                <a:cs typeface="Times New Roman"/>
              </a:rPr>
              <a:t>[ i ]        i , y , î , ï , </a:t>
            </a:r>
            <a:r>
              <a:rPr lang="fr-CA" dirty="0" err="1" smtClean="0">
                <a:latin typeface="Times New Roman"/>
                <a:cs typeface="Times New Roman"/>
              </a:rPr>
              <a:t>ee</a:t>
            </a:r>
            <a:r>
              <a:rPr lang="fr-CA" dirty="0" smtClean="0">
                <a:latin typeface="Times New Roman"/>
                <a:cs typeface="Times New Roman"/>
              </a:rPr>
              <a:t> , </a:t>
            </a:r>
            <a:r>
              <a:rPr lang="fr-CA" dirty="0" err="1" smtClean="0">
                <a:latin typeface="Times New Roman"/>
                <a:cs typeface="Times New Roman"/>
              </a:rPr>
              <a:t>ea</a:t>
            </a:r>
            <a:r>
              <a:rPr lang="fr-CA" dirty="0" smtClean="0">
                <a:latin typeface="Times New Roman"/>
                <a:cs typeface="Times New Roman"/>
              </a:rPr>
              <a:t> </a:t>
            </a:r>
          </a:p>
          <a:p>
            <a:r>
              <a:rPr lang="fr-CA" dirty="0" smtClean="0"/>
              <a:t>          </a:t>
            </a:r>
            <a:r>
              <a:rPr lang="fr-CA" sz="1600" dirty="0" smtClean="0"/>
              <a:t>langue avancée       </a:t>
            </a:r>
            <a:r>
              <a:rPr lang="fr-CA" sz="2800" dirty="0" smtClean="0"/>
              <a:t>il , dire , </a:t>
            </a:r>
            <a:r>
              <a:rPr lang="fr-CA" sz="2800" dirty="0" smtClean="0">
                <a:latin typeface="Times New Roman"/>
                <a:cs typeface="Times New Roman"/>
              </a:rPr>
              <a:t>île , maïs , meeting</a:t>
            </a:r>
            <a:endParaRPr lang="fr-CA" sz="1600" dirty="0" smtClean="0"/>
          </a:p>
          <a:p>
            <a:r>
              <a:rPr lang="fr-CA" sz="1600" dirty="0"/>
              <a:t> </a:t>
            </a:r>
            <a:r>
              <a:rPr lang="fr-CA" sz="1600" dirty="0" smtClean="0"/>
              <a:t>               lèvres écartées</a:t>
            </a:r>
          </a:p>
          <a:p>
            <a:r>
              <a:rPr lang="fr-CA" sz="2800" dirty="0" smtClean="0"/>
              <a:t>2-</a:t>
            </a:r>
            <a:r>
              <a:rPr lang="fr-CA" sz="2800" dirty="0" smtClean="0">
                <a:latin typeface="Times New Roman"/>
                <a:cs typeface="Times New Roman"/>
              </a:rPr>
              <a:t>[ y ]     u , ü , û</a:t>
            </a:r>
          </a:p>
          <a:p>
            <a:r>
              <a:rPr lang="fr-CA" sz="2800" dirty="0" smtClean="0">
                <a:latin typeface="Times New Roman"/>
                <a:cs typeface="Times New Roman"/>
              </a:rPr>
              <a:t>           </a:t>
            </a:r>
            <a:r>
              <a:rPr lang="fr-CA" sz="1600" dirty="0" smtClean="0"/>
              <a:t>langue avancée          </a:t>
            </a:r>
            <a:r>
              <a:rPr lang="fr-CA" sz="2800" dirty="0" smtClean="0"/>
              <a:t>sur  , </a:t>
            </a:r>
            <a:r>
              <a:rPr lang="fr-CA" sz="2800" dirty="0" smtClean="0"/>
              <a:t>m</a:t>
            </a:r>
            <a:r>
              <a:rPr lang="fr-CA" sz="2800" dirty="0" smtClean="0">
                <a:latin typeface="Times New Roman"/>
                <a:cs typeface="Times New Roman"/>
              </a:rPr>
              <a:t>ûr </a:t>
            </a:r>
            <a:r>
              <a:rPr lang="fr-CA" sz="2800" dirty="0" smtClean="0">
                <a:latin typeface="Times New Roman"/>
                <a:cs typeface="Times New Roman"/>
              </a:rPr>
              <a:t>, dû  , </a:t>
            </a:r>
            <a:r>
              <a:rPr lang="fr-CA" sz="2800" dirty="0" err="1" smtClean="0">
                <a:latin typeface="Times New Roman"/>
                <a:cs typeface="Times New Roman"/>
              </a:rPr>
              <a:t>saül</a:t>
            </a:r>
            <a:endParaRPr lang="fr-CA" sz="2800" dirty="0" smtClean="0">
              <a:latin typeface="Times New Roman"/>
              <a:cs typeface="Times New Roman"/>
            </a:endParaRPr>
          </a:p>
          <a:p>
            <a:r>
              <a:rPr lang="fr-CA" dirty="0" smtClean="0"/>
              <a:t>           </a:t>
            </a:r>
            <a:r>
              <a:rPr lang="fr-CA" sz="1600" dirty="0" smtClean="0"/>
              <a:t>lèvres arrondies</a:t>
            </a:r>
          </a:p>
          <a:p>
            <a:endParaRPr lang="fr-CA" sz="2800" dirty="0" smtClean="0"/>
          </a:p>
          <a:p>
            <a:r>
              <a:rPr lang="fr-CA" sz="2800" dirty="0" smtClean="0"/>
              <a:t>3-</a:t>
            </a:r>
            <a:r>
              <a:rPr lang="fr-CA" sz="2800" dirty="0" smtClean="0">
                <a:latin typeface="Times New Roman"/>
                <a:cs typeface="Times New Roman"/>
              </a:rPr>
              <a:t>[ u ]         ou , où</a:t>
            </a:r>
          </a:p>
          <a:p>
            <a:r>
              <a:rPr lang="fr-CA" sz="2400" dirty="0" smtClean="0"/>
              <a:t>               </a:t>
            </a:r>
            <a:r>
              <a:rPr lang="fr-CA" sz="1600" dirty="0" smtClean="0"/>
              <a:t>langue reculée         </a:t>
            </a:r>
            <a:r>
              <a:rPr lang="fr-CA" sz="2800" dirty="0" smtClean="0"/>
              <a:t>sous     ,   o</a:t>
            </a:r>
            <a:r>
              <a:rPr lang="fr-CA" sz="2800" dirty="0" smtClean="0">
                <a:latin typeface="Times New Roman"/>
                <a:cs typeface="Times New Roman"/>
              </a:rPr>
              <a:t>ù</a:t>
            </a:r>
            <a:r>
              <a:rPr lang="fr-CA" sz="1600" dirty="0" smtClean="0"/>
              <a:t>        </a:t>
            </a:r>
          </a:p>
          <a:p>
            <a:r>
              <a:rPr lang="fr-CA" sz="1600" dirty="0"/>
              <a:t> </a:t>
            </a:r>
            <a:r>
              <a:rPr lang="fr-CA" sz="1600" dirty="0" smtClean="0"/>
              <a:t>                    lèvres </a:t>
            </a:r>
            <a:r>
              <a:rPr lang="fr-CA" sz="1600" dirty="0"/>
              <a:t>arrondies</a:t>
            </a:r>
            <a:r>
              <a:rPr lang="fr-CA" sz="1600" dirty="0" smtClean="0"/>
              <a:t>    </a:t>
            </a:r>
            <a:endParaRPr lang="en-US" sz="2400" dirty="0"/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1763688" y="256490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>
            <a:off x="1763688" y="2852936"/>
            <a:ext cx="5760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>
            <a:off x="1763688" y="386104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شكل بيضاوي 16"/>
          <p:cNvSpPr/>
          <p:nvPr/>
        </p:nvSpPr>
        <p:spPr>
          <a:xfrm>
            <a:off x="1763688" y="414908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رابط مستقيم 18"/>
          <p:cNvCxnSpPr>
            <a:stCxn id="17" idx="1"/>
            <a:endCxn id="17" idx="5"/>
          </p:cNvCxnSpPr>
          <p:nvPr/>
        </p:nvCxnSpPr>
        <p:spPr>
          <a:xfrm>
            <a:off x="1826960" y="4212352"/>
            <a:ext cx="305504" cy="305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>
            <a:stCxn id="17" idx="7"/>
            <a:endCxn id="17" idx="3"/>
          </p:cNvCxnSpPr>
          <p:nvPr/>
        </p:nvCxnSpPr>
        <p:spPr>
          <a:xfrm flipH="1">
            <a:off x="1826960" y="4212352"/>
            <a:ext cx="305504" cy="305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flipH="1">
            <a:off x="1763688" y="580526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شكل بيضاوي 24"/>
          <p:cNvSpPr/>
          <p:nvPr/>
        </p:nvSpPr>
        <p:spPr>
          <a:xfrm>
            <a:off x="1826960" y="6165304"/>
            <a:ext cx="36877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رابط مستقيم 26"/>
          <p:cNvCxnSpPr>
            <a:stCxn id="25" idx="1"/>
          </p:cNvCxnSpPr>
          <p:nvPr/>
        </p:nvCxnSpPr>
        <p:spPr>
          <a:xfrm>
            <a:off x="1880966" y="6218031"/>
            <a:ext cx="260764" cy="254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>
            <a:stCxn id="25" idx="7"/>
            <a:endCxn id="25" idx="3"/>
          </p:cNvCxnSpPr>
          <p:nvPr/>
        </p:nvCxnSpPr>
        <p:spPr>
          <a:xfrm flipH="1">
            <a:off x="1880966" y="6218031"/>
            <a:ext cx="260764" cy="254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52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258</TotalTime>
  <Words>74</Words>
  <Application>Microsoft Office PowerPoint</Application>
  <PresentationFormat>عرض على الشاشة (3:4)‏</PresentationFormat>
  <Paragraphs>11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انقلاب</vt:lpstr>
      <vt:lpstr>Les voyelles orales d’un seul timbre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voyelles orales d’in seul timbre</dc:title>
  <dc:creator>Ghassan</dc:creator>
  <cp:lastModifiedBy>Ghassan</cp:lastModifiedBy>
  <cp:revision>11</cp:revision>
  <dcterms:created xsi:type="dcterms:W3CDTF">2012-05-24T08:56:09Z</dcterms:created>
  <dcterms:modified xsi:type="dcterms:W3CDTF">2012-12-11T06:37:03Z</dcterms:modified>
</cp:coreProperties>
</file>