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89213" y="746976"/>
            <a:ext cx="8915399" cy="1931830"/>
          </a:xfrm>
        </p:spPr>
        <p:txBody>
          <a:bodyPr>
            <a:normAutofit/>
          </a:bodyPr>
          <a:lstStyle/>
          <a:p>
            <a:pPr algn="r"/>
            <a:r>
              <a:rPr lang="ar-IQ" sz="7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الاستغاثة :</a:t>
            </a:r>
            <a:endParaRPr lang="ar-IQ" sz="72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221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6372" y="579548"/>
            <a:ext cx="10955628" cy="6278451"/>
          </a:xfrm>
        </p:spPr>
        <p:txBody>
          <a:bodyPr>
            <a:normAutofit/>
          </a:bodyPr>
          <a:lstStyle/>
          <a:p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إذَا اسْتُغِيثَ اسْمٌ مُنَادًى خُفِضَا </a:t>
            </a:r>
            <a:endParaRPr lang="ar-IQ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بِاللامِ مَفْتُوحًا كَيَا لَلْمُرْتَضَى</a:t>
            </a:r>
            <a:endParaRPr lang="ar-IQ" sz="4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يقال: </a:t>
            </a:r>
            <a:r>
              <a:rPr lang="ar-IQ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لَزَيْد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ٍ 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لِعَمْرٍو</a:t>
            </a:r>
            <a:r>
              <a:rPr lang="ar-IQ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فيجر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المستغاث بلام مفتوحة </a:t>
            </a:r>
            <a:r>
              <a:rPr lang="ar-IQ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ويجر </a:t>
            </a:r>
            <a:r>
              <a:rPr lang="ar-IQ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المستغاث له بلام مكسورة </a:t>
            </a:r>
            <a:r>
              <a:rPr lang="ar-IQ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وإنما</a:t>
            </a:r>
            <a:r>
              <a:rPr lang="ar-IQ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فتحت مع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المستغاث</a:t>
            </a:r>
            <a:r>
              <a:rPr lang="ar-IQ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لأن </a:t>
            </a:r>
            <a:r>
              <a:rPr lang="ar-IQ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المنادى</a:t>
            </a:r>
            <a:r>
              <a:rPr lang="ar-IQ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واقع موقع المضمر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واللام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تُفْتَحُ </a:t>
            </a:r>
            <a:r>
              <a:rPr lang="ar-IQ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 المضمر </a:t>
            </a:r>
            <a:r>
              <a:rPr lang="ar-IQ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لَكَ , وَلَهُ</a:t>
            </a:r>
            <a:r>
              <a:rPr lang="ar-IQ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28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32586" y="154546"/>
            <a:ext cx="10659414" cy="6568226"/>
          </a:xfrm>
        </p:spPr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وَافْتَحْ مَعَ المَعْطُوفِ إنْ كَرَّرْتَ (يا) </a:t>
            </a:r>
            <a:endParaRPr lang="ar-IQ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وَفي سِوَى ذلِكَ بِالْكَسْرِ ائْتِيَا</a:t>
            </a:r>
            <a:endParaRPr lang="ar-IQ" sz="4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عُطِفَ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المستغاث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مستغاثٌ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آخر فإما أن تتكرر معه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أولا فإن تكررت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لزم الفتح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لَزَيْدٍ </a:t>
            </a:r>
            <a:r>
              <a:rPr lang="ar-IQ" sz="4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وَيَا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لَعَمْرٍو لِبَكْرٍ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وإن لم تتكرر </a:t>
            </a:r>
            <a:r>
              <a:rPr lang="ar-IQ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لزم الكسر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لَزَيْدٍ وَلِعَمْرٍو لِبَكْرٍ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كما </a:t>
            </a:r>
            <a:r>
              <a:rPr lang="ar-IQ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يلزم كسر اللام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 المستغاث له وإلى هذا أشار بقوله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وفي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سِوَى ذلكَ بالكسرِ ائْتِيَا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 وفي سوى المستغاث والمعطوف عليه الذي تكررت معه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اكسر اللام وجوبا </a:t>
            </a:r>
            <a:r>
              <a:rPr lang="ar-IQ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فتكسر مع المعطوف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الذي لم تتكرر معه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ومع المستغاث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له.</a:t>
            </a:r>
            <a:endParaRPr lang="ar-IQ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5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96980" y="115910"/>
            <a:ext cx="10595020" cy="6742090"/>
          </a:xfrm>
        </p:spPr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وَلامُ مَا اسْتُغِيثَ عَاقَبَتْ أَلِفْ </a:t>
            </a:r>
            <a:endParaRPr lang="ar-IQ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وَمِثلُهُ اسْمٌ ذُو تَعَجُّبٍ أُلِفْ</a:t>
            </a:r>
            <a:endParaRPr lang="ar-IQ" sz="4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تُحذف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لام</a:t>
            </a:r>
            <a:r>
              <a:rPr lang="ar-IQ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المستغاث ويؤتى ب</a:t>
            </a:r>
            <a:r>
              <a:rPr lang="ar-IQ" sz="4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ألف</a:t>
            </a:r>
            <a:r>
              <a:rPr lang="ar-IQ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في آخره عوضا عنها </a:t>
            </a:r>
            <a:r>
              <a:rPr lang="ar-IQ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4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زَيْدا لَعَمْرٍو</a:t>
            </a:r>
            <a:r>
              <a:rPr lang="ar-IQ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ومثل المستغاث المتعجب منه </a:t>
            </a:r>
            <a:r>
              <a:rPr lang="ar-IQ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4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لَلدَّاهِيَة</a:t>
            </a:r>
            <a:r>
              <a:rPr lang="ar-IQ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</a:t>
            </a:r>
            <a:r>
              <a:rPr lang="ar-IQ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و(</a:t>
            </a:r>
            <a:r>
              <a:rPr lang="ar-IQ" sz="4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لَلْعَجَب</a:t>
            </a:r>
            <a:r>
              <a:rPr lang="ar-IQ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فيجر ب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لام </a:t>
            </a:r>
            <a:r>
              <a:rPr lang="ar-IQ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مفتوحة كما يجر المستغاث وتعاقب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اللام</a:t>
            </a:r>
            <a:r>
              <a:rPr lang="ar-IQ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في الاسم المتعجب منه </a:t>
            </a:r>
            <a:r>
              <a:rPr lang="ar-IQ" sz="4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ألف</a:t>
            </a:r>
            <a:r>
              <a:rPr lang="ar-IQ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فتقول: (</a:t>
            </a:r>
            <a:r>
              <a:rPr lang="ar-IQ" sz="4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عَجَبَا لَزَيْدٍ</a:t>
            </a:r>
            <a:r>
              <a:rPr lang="ar-IQ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ربطة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212</Words>
  <Application>Microsoft Office PowerPoint</Application>
  <PresentationFormat>شاشة عريضة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Tahoma</vt:lpstr>
      <vt:lpstr>Wingdings 3</vt:lpstr>
      <vt:lpstr>ربطة</vt:lpstr>
      <vt:lpstr>الاستغاثة :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الاستغاثة :</dc:title>
  <dc:creator>Mcd</dc:creator>
  <cp:lastModifiedBy>Mcd</cp:lastModifiedBy>
  <cp:revision>10</cp:revision>
  <dcterms:created xsi:type="dcterms:W3CDTF">2016-10-27T16:03:16Z</dcterms:created>
  <dcterms:modified xsi:type="dcterms:W3CDTF">2016-10-28T18:06:17Z</dcterms:modified>
</cp:coreProperties>
</file>