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1157070"/>
          </a:xfrm>
        </p:spPr>
        <p:txBody>
          <a:bodyPr>
            <a:noAutofit/>
          </a:bodyPr>
          <a:lstStyle/>
          <a:p>
            <a:r>
              <a:rPr lang="ar-IQ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الترخيم:</a:t>
            </a:r>
            <a:endParaRPr lang="ar-IQ" sz="8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774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15921" y="270456"/>
            <a:ext cx="10225825" cy="6439437"/>
          </a:xfrm>
        </p:spPr>
        <p:txBody>
          <a:bodyPr>
            <a:normAutofit/>
          </a:bodyPr>
          <a:lstStyle/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وَإِنْ نَوَيْتَ بَعْدَ حَذْفٍ مَا حُذِفْ 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فَالبَاقِي اسْتَعْمِلْ بمَا فِيهِ أُلِفْ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وَاجْعَلْهُ إِنْ لَمْ تَنْوِ مَحْذُوفًا كَمَا 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لَوْ كَانَ بَالآخِرِ وَضْعًا تُمِّمَا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فَقُلْ </a:t>
            </a:r>
            <a:r>
              <a:rPr lang="ar-IQ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الأَوَّلِ </a:t>
            </a:r>
            <a:r>
              <a:rPr lang="ar-IQ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ثَمُودَ(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</a:t>
            </a:r>
          </a:p>
          <a:p>
            <a:r>
              <a:rPr lang="ar-IQ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ثَمُو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ياثَمِي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الثاني </a:t>
            </a:r>
            <a:r>
              <a:rPr lang="ar-IQ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بيَا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03060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44710" y="218941"/>
            <a:ext cx="10247289" cy="6516710"/>
          </a:xfrm>
        </p:spPr>
        <p:txBody>
          <a:bodyPr>
            <a:normAutofit/>
          </a:bodyPr>
          <a:lstStyle/>
          <a:p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يجوز في المرخم لغتان: إحداهما: أن ينوى المحذوف منه والثانية: أن لا ينوى ويعبر عن الأولى بلغة من ينتظر الحرف وعن الثانية بلغة من لا ينتظر الحرف.</a:t>
            </a:r>
          </a:p>
          <a:p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فإذا رخمت على لغة من ينتظر تركت الباقي بعد الحذف على ما كان عليه من حركة أو سكون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فتقول: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في(</a:t>
            </a:r>
            <a:r>
              <a:rPr lang="ar-IQ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جَعْفَرٍ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,(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جَعْفَ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وفي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حَارِثٍ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,(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حَارِ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وفي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قِمَطْرٍ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قِمَطْ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وإذا رخمت على لغة من لا ينتظر عاملت الآخر بما يعامل به لو كان هو آخر الكلمة وضعا فتبنيه على الضم وتعامله معاملة الاسم التام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فتقول: (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جَعفُ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و(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حارُ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و(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قمطُ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بضم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الفاء والراء والطاء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وتقول: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ثمود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على لغة من ينتظر الحرف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ثُمو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بواو ساكنة وعلى لغة من لا ينتظر 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تقول: (</a:t>
            </a:r>
            <a:r>
              <a:rPr lang="ar-IQ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ثَمِي</a:t>
            </a:r>
            <a:r>
              <a:rPr lang="ar-IQ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فتقلب الواو ياء والضمة كسرة لأنك تعامله معاملة الاسم التام ولا يوجد اسم معرب آخره واو قبلها ضمة إلا ويجب قلب الواو ياء </a:t>
            </a:r>
            <a:r>
              <a:rPr lang="ar-IQ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والضمة كسرة</a:t>
            </a:r>
            <a:r>
              <a:rPr lang="ar-IQ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58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83346" y="218940"/>
            <a:ext cx="9981127" cy="6117465"/>
          </a:xfrm>
        </p:spPr>
        <p:txBody>
          <a:bodyPr>
            <a:normAutofit lnSpcReduction="10000"/>
          </a:bodyPr>
          <a:lstStyle/>
          <a:p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وَالْتَزِمِ الأَوَّلَ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كَمُسْلِمَهْ </a:t>
            </a:r>
            <a:endParaRPr lang="ar-IQ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وَجَوِّزِ الوَجْهَيْنِ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كَمَسْلَمَهْ</a:t>
            </a:r>
            <a:endParaRPr lang="ar-IQ" sz="4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رُخم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فيه تاء التأنيث للفرق بين المذكر والمؤنث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مسلمة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وجب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ترخيمه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على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لغة من ينتظر الحرف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فتقول:(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مُسْلِمَ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بفتح الميم ولا يجوز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ترخيمه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على </a:t>
            </a:r>
            <a:r>
              <a:rPr lang="ar-IQ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لغة من لا ينتظر الحرف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فلا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تقول:(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مُسْلِمُ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بضم الميم لئلا يلتبس بنداء المذكر وأما ما كانت فيه التاء لا للفرق ف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يرخم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على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اللغتين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فتقول: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مَسْلَمَة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علما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مَسْلَمُ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بفتح الميم وضمها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06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61375" y="437882"/>
            <a:ext cx="10315977" cy="6246253"/>
          </a:xfrm>
        </p:spPr>
        <p:txBody>
          <a:bodyPr>
            <a:normAutofit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وَلاضْطِرَارٍ رَخّمُوا دُونَ نِدَا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لِلنِّدا يَصْلُحُ نَحو أَحْمَدَا</a:t>
            </a:r>
            <a:endParaRPr lang="ar-IQ" sz="4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قد سبق أن </a:t>
            </a:r>
            <a:r>
              <a:rPr lang="ar-IQ" sz="4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الترخيم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 حذف أواخر الكلم في النداء وقد يحذف </a:t>
            </a:r>
            <a:r>
              <a:rPr lang="ar-IQ" sz="4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للضرورة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 آخر الكلمة في </a:t>
            </a:r>
            <a:r>
              <a:rPr lang="ar-IQ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غير النداء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بشرط كونها صالحة للنداء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أحمد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ومنه قوله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لَنِعْمَ الفَتَى تَعْشُو </a:t>
            </a:r>
            <a:r>
              <a:rPr lang="ar-IQ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ضَوْءِ نَارِهِ </a:t>
            </a:r>
            <a:endParaRPr lang="ar-IQ" sz="4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طَرِيفُ بْنُ </a:t>
            </a:r>
            <a:r>
              <a:rPr lang="ar-IQ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مَالٍ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لَيْلَةَ الجُوعِ وَالخصرْ</a:t>
            </a:r>
            <a:endParaRPr lang="ar-IQ" sz="4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أي طريف بن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مالكٍ.</a:t>
            </a:r>
            <a:endParaRPr lang="ar-IQ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96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31831" y="90152"/>
            <a:ext cx="10260169" cy="6767848"/>
          </a:xfrm>
        </p:spPr>
        <p:txBody>
          <a:bodyPr>
            <a:normAutofit/>
          </a:bodyPr>
          <a:lstStyle/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تَرْخِيمًا احْذِفْ آخِرَ المُنَادَى 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ar-IQ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كَيَاسُعَا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فِيَمنْ دَعَا </a:t>
            </a:r>
            <a:r>
              <a:rPr lang="ar-IQ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سُعَادَا</a:t>
            </a:r>
            <a:endParaRPr lang="ar-IQ" sz="5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الترخيم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في اللغة ترقيق الصوت ومنه قوله:</a:t>
            </a:r>
          </a:p>
          <a:p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لَهَا بَشَرٌ مِثْلُ الحَرِيرِ وَمَنْطِقٌ . </a:t>
            </a:r>
            <a:r>
              <a:rPr lang="ar-IQ" sz="40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رَخِيمُ الحَوَاشِي </a:t>
            </a:r>
            <a:r>
              <a:rPr lang="ar-IQ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هُرَاءٌ </a:t>
            </a:r>
            <a:r>
              <a:rPr lang="ar-IQ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نَزْرُ 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رقيق الحواشي وفي الاصطلاح: </a:t>
            </a:r>
            <a:r>
              <a:rPr lang="ar-IQ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حُذف 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أواخر </a:t>
            </a:r>
            <a:r>
              <a:rPr lang="ar-IQ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الكَلم </a:t>
            </a: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النداء </a:t>
            </a:r>
            <a:r>
              <a:rPr lang="ar-IQ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ar-IQ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سُعَا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والأصل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سُعَادُ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9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16676" y="193183"/>
            <a:ext cx="10676585" cy="6400800"/>
          </a:xfrm>
        </p:spPr>
        <p:txBody>
          <a:bodyPr>
            <a:normAutofit/>
          </a:bodyPr>
          <a:lstStyle/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وَجَوِّزَنْهُ مُطْلَقًا فِي كُلِّ مَا</a:t>
            </a:r>
            <a:endParaRPr lang="ar-IQ" sz="5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أُنِّثَ بَالْهَا وَالذِي قَدْ رُخِّمَا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بِحَذْفِهَا وَفِّرْهُ بَعْدُ </a:t>
            </a:r>
            <a:r>
              <a:rPr lang="ar-IQ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وَاحْظُلا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تَرْخِيمَ مَا مِنْ هذِهِ الْهَا </a:t>
            </a:r>
            <a:r>
              <a:rPr lang="ar-IQ" sz="5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قَدْ خَلَا</a:t>
            </a:r>
            <a:endParaRPr lang="ar-IQ" sz="5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إلَّا الرُّبَاعِيَّ فَمَا فَوْقُ العَلَم </a:t>
            </a:r>
            <a:endParaRPr lang="ar-IQ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دُونَ </a:t>
            </a:r>
            <a:r>
              <a:rPr lang="ar-IQ" sz="5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إضَافَةٍ وإسْنَادٍ مُتِمٌ</a:t>
            </a:r>
            <a:endParaRPr lang="ar-IQ" sz="5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67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06073" y="283335"/>
            <a:ext cx="10285927" cy="6426558"/>
          </a:xfrm>
        </p:spPr>
        <p:txBody>
          <a:bodyPr/>
          <a:lstStyle/>
          <a:p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لا يخلو </a:t>
            </a:r>
            <a:r>
              <a:rPr lang="ar-IQ" sz="4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المنادى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من أن يكون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مؤنثا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بالهاء أو لا.</a:t>
            </a:r>
          </a:p>
          <a:p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فإن كان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مؤنثا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بالهاء جاز </a:t>
            </a:r>
            <a:r>
              <a:rPr lang="ar-IQ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ترخيمه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مطلقا أي سواء كان علما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فَاطِمَةَ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أو غير علم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جَارِيةَ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زائدا على ثلاثة أحرف كما مثل أو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غير زائد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على ثلاثة أحرف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شاة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فتقول:(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8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فَاطِمَ,ويا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جَارِيَ,وياشَا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ومنه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قولهم: (</a:t>
            </a:r>
            <a:r>
              <a:rPr lang="ar-IQ" sz="48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يَاشَا</a:t>
            </a:r>
            <a:r>
              <a:rPr lang="ar-IQ" sz="4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ادْجُنِي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ar-IQ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أي: </a:t>
            </a:r>
            <a:r>
              <a:rPr lang="ar-IQ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أَقِيمِي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بحذف تاء </a:t>
            </a:r>
            <a:r>
              <a:rPr lang="ar-IQ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التأنيث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لل</a:t>
            </a:r>
            <a:r>
              <a:rPr lang="ar-IQ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ترخيم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ولا يحذف منه بعد ذلك شيء آخر وإلى هذا أشار بقوله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وَجَوِّزَنْهُ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قوله:(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بَعْدُ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4751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58344" y="218940"/>
            <a:ext cx="10483401" cy="654246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وأشار بقوله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:(</a:t>
            </a:r>
            <a:r>
              <a:rPr lang="ar-IQ" sz="4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وَاحْظُلا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_إلخ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إلى القسم الثاني وهو ما ليس مؤنثا بالهاء فذكر أنه لا </a:t>
            </a:r>
            <a:r>
              <a:rPr lang="ar-IQ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يرخم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بثلاثة ب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شروط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الأول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أن يكون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رباعيًا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فأكثر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الثاني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أن يكون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علمًا</a:t>
            </a:r>
            <a:endParaRPr lang="ar-IQ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الثالث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أن لا يكون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مركبًا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تركيب إضافة ولا إسناد وذلك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عُثْمَانَ, وجَعْفَرٍ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فتقول: (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عُثْمَ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4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ويا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0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جَعْفَ</a:t>
            </a:r>
            <a:r>
              <a:rPr lang="ar-IQ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1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70468" y="283334"/>
            <a:ext cx="10122793" cy="6465195"/>
          </a:xfrm>
        </p:spPr>
        <p:txBody>
          <a:bodyPr>
            <a:normAutofit/>
          </a:bodyPr>
          <a:lstStyle/>
          <a:p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وخرج ما كان على ثلاثة </a:t>
            </a:r>
            <a:r>
              <a:rPr lang="ar-IQ" sz="4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أحرف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زيد ,وعمرو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وما كان على أربعة </a:t>
            </a:r>
            <a:r>
              <a:rPr lang="ar-IQ" sz="4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أحرف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 غير علم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قائم ,وقاعد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وما ركب </a:t>
            </a:r>
            <a:r>
              <a:rPr lang="ar-IQ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تركيب إضافة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عبد شمس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وما </a:t>
            </a:r>
            <a:r>
              <a:rPr lang="ar-IQ" sz="4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ركب تركيب إسناد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نحو:(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شَابَ قَرْنَاهَا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فلا 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يرخم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شيء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هذه.</a:t>
            </a:r>
          </a:p>
          <a:p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وأما ما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رُكب تركيبَ مزجٍ ف</a:t>
            </a:r>
            <a:r>
              <a:rPr lang="ar-IQ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يُرخم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بحذف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عَجُزه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وهو مفهوم من كلام المصنف لأنه لم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يُخْرِجْهُ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فتقول: </a:t>
            </a:r>
            <a:r>
              <a:rPr lang="ar-IQ" sz="4400" b="1" dirty="0">
                <a:latin typeface="Arial" panose="020B0604020202020204" pitchFamily="34" charset="0"/>
                <a:cs typeface="Arial" panose="020B0604020202020204" pitchFamily="34" charset="0"/>
              </a:rPr>
              <a:t>فيمن اسمه 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معدي كرب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, (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مَعْدِي</a:t>
            </a:r>
            <a:r>
              <a:rPr lang="ar-IQ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8039" y="218941"/>
            <a:ext cx="10496282" cy="6233374"/>
          </a:xfrm>
        </p:spPr>
        <p:txBody>
          <a:bodyPr/>
          <a:lstStyle/>
          <a:p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وَمَعَ الآخِرِ احْذِفِ </a:t>
            </a:r>
            <a:r>
              <a:rPr lang="ar-IQ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الذي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تَلَا </a:t>
            </a:r>
            <a:endParaRPr lang="ar-IQ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إنْ زِيدَ لَيْنًا سَاكِنًا مُكَمِّلاَ</a:t>
            </a:r>
            <a:endParaRPr lang="ar-IQ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أَرْبَعةً فَصَاعِدًا والخُلْفُ </a:t>
            </a:r>
            <a:r>
              <a:rPr lang="ar-IQ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</a:p>
          <a:p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ar-IQ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وَاوٍ وياءٍ بِهِمَا فَتْحٌ قُفِي</a:t>
            </a:r>
            <a:endParaRPr lang="ar-IQ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287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09105" y="283334"/>
            <a:ext cx="10084158" cy="6323527"/>
          </a:xfrm>
        </p:spPr>
        <p:txBody>
          <a:bodyPr/>
          <a:lstStyle/>
          <a:p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أي يجب </a:t>
            </a:r>
            <a:r>
              <a:rPr lang="ar-IQ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 </a:t>
            </a:r>
            <a:r>
              <a:rPr lang="ar-IQ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يُحذفَ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مع الآخر ما قبله إن كان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زائدا لينا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أي حرف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لين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 ساكنا رابعا فصاعدا وذلك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36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عُثْمَان,ومَنْصُور,ومِسْكِين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فتقول: (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</a:t>
            </a:r>
            <a:r>
              <a:rPr lang="ar-IQ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عُثْمُ,ويا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مَنْصُ,ويا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مِسْكُ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فإن كان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غير زائد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مختار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أو غير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لين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قِمَطر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أو غير ساكن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قَنَوَّر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أو غير رابع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مجيد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لم يجز </a:t>
            </a:r>
            <a:r>
              <a:rPr lang="ar-IQ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حذفه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فتقول: (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مُخْتَا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ويا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قِمَط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ويا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قَنَوَّ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ويا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مَجِي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وأما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فِرْعَونُ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ونحوه وهو ما كان قبل واوه فتحة أو قبل يائه فتحة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كـ(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غُرْنِيْقٍ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ففيه خلاف فمذهب الفراء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والجرمي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أنهما يعاملان معاملة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مِسْكِين 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ومَنْصُور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فتقول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_عندهما_ (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فِرْعَ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ويا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غُرْنَ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ومذهب غيرهما من النحويين عدم جواز ذلك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فتقول: عندهم</a:t>
            </a:r>
          </a:p>
          <a:p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ar-IQ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فِرْعَوْ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r-IQ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ويا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غُرْنَيْ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9845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41679" y="193182"/>
            <a:ext cx="10161431" cy="6272011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وَالعَجُزَ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حْذِفْ مِنْ مُرَكَّبٍ وَقَلّ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تَرْخِيمُ جُمْلَةٍ وَذَا عَمْرٌو نَقَلْ</a:t>
            </a:r>
            <a:endParaRPr lang="ar-IQ" sz="4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تقدم أن المركب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تركيب مزج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يرخم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وذكر هنا أن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ترخيمه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يكون بحذف عجزه 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فتقول: (</a:t>
            </a:r>
            <a:r>
              <a:rPr lang="ar-IQ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معدي كرب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(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مَعْدِي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وتقدم أيضا أن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المركب تركيب إسناد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لا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يرخم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وذكر هنا أنه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يرخم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قليلا وأن 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عمرًا 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يعني سيبويه وهذا اسمه وكنيته 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أبو 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بشر وسيبويه لقبه نقل ذلك عنهم والذي نص 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عليه سيبويه </a:t>
            </a:r>
            <a:r>
              <a:rPr lang="ar-IQ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باب </a:t>
            </a:r>
            <a:r>
              <a:rPr lang="ar-IQ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الترخيم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أن ذلك لا 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يجوز وفهم 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المصنف عنه من كلامه </a:t>
            </a:r>
            <a:r>
              <a:rPr lang="ar-IQ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بعض أبواب النسب جواز ذلك 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فتقول: </a:t>
            </a:r>
            <a:r>
              <a:rPr lang="ar-IQ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</a:t>
            </a:r>
            <a:r>
              <a:rPr lang="ar-IQ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تَأَبَّطَ شَرًّا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(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تَأَبَّطَ</a:t>
            </a:r>
            <a:r>
              <a:rPr lang="ar-IQ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20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136</TotalTime>
  <Words>893</Words>
  <Application>Microsoft Office PowerPoint</Application>
  <PresentationFormat>شاشة عريضة</PresentationFormat>
  <Paragraphs>45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Corbel</vt:lpstr>
      <vt:lpstr>Tahoma</vt:lpstr>
      <vt:lpstr>خداعي</vt:lpstr>
      <vt:lpstr>الترخيم: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الترخيم:</dc:title>
  <dc:creator>Mcd</dc:creator>
  <cp:lastModifiedBy>Mcd</cp:lastModifiedBy>
  <cp:revision>27</cp:revision>
  <dcterms:created xsi:type="dcterms:W3CDTF">2016-10-27T17:17:15Z</dcterms:created>
  <dcterms:modified xsi:type="dcterms:W3CDTF">2016-10-29T10:14:21Z</dcterms:modified>
</cp:coreProperties>
</file>