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286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913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991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367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663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254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256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659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661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762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3197-CEA4-4027-8D5C-00D28EC0A1A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2EE11-B109-4A1A-B8BB-1483FCE0A96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021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ب. المصادر المحلية :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تصنف المصادر المحلية الى ثلاثة مجموعات هي : </a:t>
            </a:r>
          </a:p>
          <a:p>
            <a:r>
              <a:rPr lang="ar-IQ" dirty="0" smtClean="0"/>
              <a:t>أ- مناطق مصدرة لكل من الرمال والغبار ، وتم تحديد 12 موقعا رئيسا، يلاحظ خريطة(4)، اذ تبين الوحدات ذات اللون البني من المصادر الرمل والغبار. </a:t>
            </a:r>
          </a:p>
          <a:p>
            <a:r>
              <a:rPr lang="ar-IQ" dirty="0" smtClean="0"/>
              <a:t>ب- مناطق مصدرة للغبار، وتم تحديد موقعين رئيسين، اذ تبين الوحدات الخارجية ذات اللون الاحمر من مصادر الغبار. </a:t>
            </a:r>
          </a:p>
          <a:p>
            <a:r>
              <a:rPr lang="ar-IQ" dirty="0" smtClean="0"/>
              <a:t>ج- مناطق مصدره للرمال ، اذ تبين الوحدة ذات اللون البرتقالي من مصادر الرمال.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943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12845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تم تسمية اربعة عشر موقعا رئيسا لتمثيل هذه المجموعات من مصادر الرمال والغبار ، وعلى النحو الآتي : </a:t>
            </a:r>
          </a:p>
          <a:p>
            <a:r>
              <a:rPr lang="ar-IQ" sz="2400" dirty="0" smtClean="0"/>
              <a:t>1.	موقع </a:t>
            </a:r>
            <a:r>
              <a:rPr lang="ar-IQ" sz="2400" dirty="0" err="1" smtClean="0"/>
              <a:t>البعاج</a:t>
            </a:r>
            <a:r>
              <a:rPr lang="ar-IQ" sz="2400" dirty="0" smtClean="0"/>
              <a:t> في مشروع الجزيرة الشمالي – محافظة </a:t>
            </a:r>
            <a:r>
              <a:rPr lang="ar-IQ" sz="2400" dirty="0" err="1" smtClean="0"/>
              <a:t>نينوى</a:t>
            </a:r>
            <a:r>
              <a:rPr lang="ar-IQ" sz="2400" dirty="0" smtClean="0"/>
              <a:t>.</a:t>
            </a:r>
          </a:p>
          <a:p>
            <a:r>
              <a:rPr lang="ar-IQ" sz="2400" dirty="0" smtClean="0"/>
              <a:t>2.	موقع </a:t>
            </a:r>
            <a:r>
              <a:rPr lang="ar-IQ" sz="2400" dirty="0" err="1" smtClean="0"/>
              <a:t>بيجي</a:t>
            </a:r>
            <a:r>
              <a:rPr lang="ar-IQ" sz="2400" dirty="0" smtClean="0"/>
              <a:t> ، محافظة صلاح الدين.</a:t>
            </a:r>
          </a:p>
          <a:p>
            <a:r>
              <a:rPr lang="ar-IQ" sz="2400" dirty="0" smtClean="0"/>
              <a:t>3.	موقع الدور في منطقة العيث – محافظة صلاح الدين.</a:t>
            </a:r>
          </a:p>
          <a:p>
            <a:r>
              <a:rPr lang="ar-IQ" sz="2400" dirty="0" smtClean="0"/>
              <a:t>4.	موقع بدرة – محافظة واسط.</a:t>
            </a:r>
          </a:p>
          <a:p>
            <a:r>
              <a:rPr lang="ar-IQ" sz="2400" dirty="0" smtClean="0"/>
              <a:t>5.	موقع حوض الحماد محافظة الانبار.</a:t>
            </a:r>
          </a:p>
          <a:p>
            <a:r>
              <a:rPr lang="ar-IQ" sz="2400" dirty="0" smtClean="0"/>
              <a:t>6.	موقع الخزية – الطيب – محافظة ميسان.</a:t>
            </a:r>
          </a:p>
          <a:p>
            <a:r>
              <a:rPr lang="ar-IQ" sz="2400" dirty="0" smtClean="0"/>
              <a:t>7.	موقع </a:t>
            </a:r>
            <a:r>
              <a:rPr lang="ar-IQ" sz="2400" dirty="0" err="1" smtClean="0"/>
              <a:t>المدحتية</a:t>
            </a:r>
            <a:r>
              <a:rPr lang="ar-IQ" sz="2400" dirty="0" smtClean="0"/>
              <a:t> – محافظة بابل.</a:t>
            </a:r>
          </a:p>
          <a:p>
            <a:r>
              <a:rPr lang="ar-IQ" sz="2400" dirty="0" smtClean="0"/>
              <a:t>8.	موقع النعمانية – محافظة واسط.</a:t>
            </a:r>
          </a:p>
          <a:p>
            <a:r>
              <a:rPr lang="ar-IQ" sz="2400" dirty="0" smtClean="0"/>
              <a:t>9.	موقع </a:t>
            </a:r>
            <a:r>
              <a:rPr lang="ar-IQ" sz="2400" dirty="0" err="1" smtClean="0"/>
              <a:t>عفك</a:t>
            </a:r>
            <a:r>
              <a:rPr lang="ar-IQ" sz="2400" dirty="0" smtClean="0"/>
              <a:t> – محافظة القادسية.</a:t>
            </a:r>
          </a:p>
          <a:p>
            <a:r>
              <a:rPr lang="ar-IQ" sz="2400" dirty="0" smtClean="0"/>
              <a:t>10.	موقع علي الغربي (</a:t>
            </a:r>
            <a:r>
              <a:rPr lang="ar-IQ" sz="2400" dirty="0" err="1" smtClean="0"/>
              <a:t>الخويسه</a:t>
            </a:r>
            <a:r>
              <a:rPr lang="ar-IQ" sz="2400" dirty="0" smtClean="0"/>
              <a:t> والمنزلية) – محافظة ميسان.</a:t>
            </a:r>
          </a:p>
          <a:p>
            <a:r>
              <a:rPr lang="ar-IQ" sz="2400" dirty="0" smtClean="0"/>
              <a:t>11.	موقع الخضر (طريق المرور السريع) – محافظة ذي قار.</a:t>
            </a:r>
          </a:p>
          <a:p>
            <a:r>
              <a:rPr lang="ar-IQ" sz="2400" dirty="0" smtClean="0"/>
              <a:t>12.	موقع </a:t>
            </a:r>
            <a:r>
              <a:rPr lang="ar-IQ" sz="2400" dirty="0" err="1" smtClean="0"/>
              <a:t>البصية</a:t>
            </a:r>
            <a:r>
              <a:rPr lang="ar-IQ" sz="2400" dirty="0" smtClean="0"/>
              <a:t> – محافظة المثنى.</a:t>
            </a:r>
          </a:p>
          <a:p>
            <a:r>
              <a:rPr lang="ar-IQ" sz="2400" dirty="0" smtClean="0"/>
              <a:t>13.	موقع بادية السماوة – محافظة المثنى.</a:t>
            </a:r>
          </a:p>
          <a:p>
            <a:r>
              <a:rPr lang="ar-IQ" sz="2400" dirty="0" smtClean="0"/>
              <a:t>14.	موقع قضاء السلمان – محافظة المثنى.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0881911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عرض على الشاشة (3:4)‏</PresentationFormat>
  <Paragraphs>20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ب. المصادر المحلية : 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ب. المصادر المحلية : </dc:title>
  <dc:creator>DR.Ahmed Saker 2o1O</dc:creator>
  <cp:lastModifiedBy>DR.Ahmed Saker 2o1O</cp:lastModifiedBy>
  <cp:revision>1</cp:revision>
  <dcterms:created xsi:type="dcterms:W3CDTF">2018-12-29T22:44:35Z</dcterms:created>
  <dcterms:modified xsi:type="dcterms:W3CDTF">2018-12-29T22:46:27Z</dcterms:modified>
</cp:coreProperties>
</file>