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C994-03F2-4DF2-AAD1-D6FB8673701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76CF-7FC8-4A60-910A-C9C1A842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2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C994-03F2-4DF2-AAD1-D6FB8673701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76CF-7FC8-4A60-910A-C9C1A842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C994-03F2-4DF2-AAD1-D6FB8673701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76CF-7FC8-4A60-910A-C9C1A842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1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C994-03F2-4DF2-AAD1-D6FB8673701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76CF-7FC8-4A60-910A-C9C1A842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7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C994-03F2-4DF2-AAD1-D6FB8673701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76CF-7FC8-4A60-910A-C9C1A842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C994-03F2-4DF2-AAD1-D6FB8673701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76CF-7FC8-4A60-910A-C9C1A842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5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C994-03F2-4DF2-AAD1-D6FB8673701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76CF-7FC8-4A60-910A-C9C1A842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C994-03F2-4DF2-AAD1-D6FB8673701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76CF-7FC8-4A60-910A-C9C1A842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8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C994-03F2-4DF2-AAD1-D6FB8673701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76CF-7FC8-4A60-910A-C9C1A842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0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C994-03F2-4DF2-AAD1-D6FB8673701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76CF-7FC8-4A60-910A-C9C1A842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5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C994-03F2-4DF2-AAD1-D6FB8673701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76CF-7FC8-4A60-910A-C9C1A842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5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C994-03F2-4DF2-AAD1-D6FB8673701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76CF-7FC8-4A60-910A-C9C1A842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8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7975"/>
            <a:ext cx="8504237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41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12775"/>
            <a:ext cx="8504237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59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15950"/>
            <a:ext cx="85407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44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86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85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1</cp:revision>
  <dcterms:created xsi:type="dcterms:W3CDTF">2019-04-02T20:42:54Z</dcterms:created>
  <dcterms:modified xsi:type="dcterms:W3CDTF">2019-04-02T20:47:40Z</dcterms:modified>
</cp:coreProperties>
</file>