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90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656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546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08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582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550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401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059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6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409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44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8982-472E-4BFA-8706-C5C9400A4A87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079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13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290513"/>
            <a:ext cx="9272588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18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75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03213"/>
            <a:ext cx="8510587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06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53988"/>
            <a:ext cx="86455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8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54050"/>
            <a:ext cx="8645525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4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50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69875"/>
            <a:ext cx="8620125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2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69925"/>
            <a:ext cx="8639175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8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98463"/>
            <a:ext cx="8497887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99524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عرض على الشاشة (3:4)‏</PresentationFormat>
  <Paragraphs>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3</cp:revision>
  <dcterms:created xsi:type="dcterms:W3CDTF">2020-03-07T16:50:47Z</dcterms:created>
  <dcterms:modified xsi:type="dcterms:W3CDTF">2020-03-07T17:03:03Z</dcterms:modified>
</cp:coreProperties>
</file>