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9" autoAdjust="0"/>
    <p:restoredTop sz="94660"/>
  </p:normalViewPr>
  <p:slideViewPr>
    <p:cSldViewPr>
      <p:cViewPr varScale="1">
        <p:scale>
          <a:sx n="65" d="100"/>
          <a:sy n="65" d="100"/>
        </p:scale>
        <p:origin x="-6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BAEBF46-5BA1-4ABC-9712-1699029F249B}" type="datetimeFigureOut">
              <a:rPr lang="ar-SA" smtClean="0"/>
              <a:t>08/08/41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49F541-6B7C-4D44-AC2F-A735D1A0B11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711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84A298-0097-4671-86C9-2F1661C2ECC3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EDEAD8-7F1E-4CD4-B90F-FD7902C42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p14:dur="0" advClick="0" advTm="0"/>
    </mc:Choice>
    <mc:Fallback>
      <p:transition advClick="0" advTm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001000" cy="6245352"/>
          </a:xfrm>
        </p:spPr>
        <p:txBody>
          <a:bodyPr/>
          <a:lstStyle/>
          <a:p>
            <a:pPr>
              <a:buNone/>
            </a:pPr>
            <a:r>
              <a:rPr lang="en-US" b="1" dirty="0"/>
              <a:t>b) Reliability</a:t>
            </a:r>
          </a:p>
          <a:p>
            <a:pPr algn="just">
              <a:buNone/>
            </a:pPr>
            <a:r>
              <a:rPr lang="en-US" dirty="0"/>
              <a:t>network reliability is measured by the:</a:t>
            </a:r>
          </a:p>
          <a:p>
            <a:pPr algn="just"/>
            <a:r>
              <a:rPr lang="en-US" dirty="0">
                <a:solidFill>
                  <a:srgbClr val="7030A0"/>
                </a:solidFill>
              </a:rPr>
              <a:t>Accuracy of delivery.</a:t>
            </a:r>
          </a:p>
          <a:p>
            <a:pPr algn="just"/>
            <a:r>
              <a:rPr lang="en-US" dirty="0">
                <a:solidFill>
                  <a:srgbClr val="7030A0"/>
                </a:solidFill>
              </a:rPr>
              <a:t> Frequency of failure.</a:t>
            </a:r>
          </a:p>
          <a:p>
            <a:pPr algn="just"/>
            <a:r>
              <a:rPr lang="en-US" dirty="0">
                <a:solidFill>
                  <a:srgbClr val="7030A0"/>
                </a:solidFill>
              </a:rPr>
              <a:t> The time it takes a link to recover from a failure.</a:t>
            </a:r>
          </a:p>
          <a:p>
            <a:pPr algn="just"/>
            <a:r>
              <a:rPr lang="en-US" dirty="0">
                <a:solidFill>
                  <a:srgbClr val="7030A0"/>
                </a:solidFill>
              </a:rPr>
              <a:t> Network's robustness in a catastrophe.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c) Security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Network security issues include:</a:t>
            </a:r>
          </a:p>
          <a:p>
            <a:r>
              <a:rPr lang="en-US" dirty="0">
                <a:solidFill>
                  <a:srgbClr val="7030A0"/>
                </a:solidFill>
              </a:rPr>
              <a:t> Protecting data from unauthorized access</a:t>
            </a:r>
          </a:p>
          <a:p>
            <a:r>
              <a:rPr lang="en-US" dirty="0">
                <a:solidFill>
                  <a:srgbClr val="7030A0"/>
                </a:solidFill>
              </a:rPr>
              <a:t> Protecting data from damage and change.</a:t>
            </a:r>
          </a:p>
          <a:p>
            <a:r>
              <a:rPr lang="en-US" dirty="0">
                <a:solidFill>
                  <a:srgbClr val="7030A0"/>
                </a:solidFill>
              </a:rPr>
              <a:t> Implementing policies for recovery from data losses.</a:t>
            </a:r>
          </a:p>
          <a:p>
            <a:endParaRPr lang="en-US" dirty="0"/>
          </a:p>
          <a:p>
            <a:endParaRPr lang="ar-SA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5200" y="762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613</TotalTime>
  <Words>70</Words>
  <Application>Microsoft Office PowerPoint</Application>
  <PresentationFormat>On-screen Show (4:3)</PresentationFormat>
  <Paragraphs>12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Oriel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Standard and Network Models</dc:title>
  <dc:creator>user</dc:creator>
  <cp:lastModifiedBy>DR.Ahmed Saker</cp:lastModifiedBy>
  <cp:revision>41</cp:revision>
  <dcterms:created xsi:type="dcterms:W3CDTF">2020-03-30T05:59:18Z</dcterms:created>
  <dcterms:modified xsi:type="dcterms:W3CDTF">2020-04-01T13:41:12Z</dcterms:modified>
</cp:coreProperties>
</file>