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5" r:id="rId8"/>
    <p:sldId id="267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7467600" cy="740898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Written by : Rageed Hussein Al-Hashemy</a:t>
            </a:r>
            <a:endParaRPr lang="ar-IQ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MCQ - Marco polo 1245-1324</a:t>
            </a:r>
            <a:r>
              <a:rPr lang="en-US" sz="6600" dirty="0" smtClean="0"/>
              <a:t> </a:t>
            </a:r>
            <a:endParaRPr lang="ar-IQ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429000"/>
            <a:ext cx="5638800" cy="1295400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Lesson.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40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Unite 2</a:t>
            </a:r>
          </a:p>
          <a:p>
            <a:pPr lvl="0" algn="ctr">
              <a:spcBef>
                <a:spcPct val="0"/>
              </a:spcBef>
            </a:pPr>
            <a:r>
              <a:rPr lang="en-US" sz="40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Part </a:t>
            </a:r>
            <a:r>
              <a:rPr lang="en-US" sz="4000" b="1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صور وجوازات العائلة\Rag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736726" cy="982663"/>
          </a:xfrm>
          <a:prstGeom prst="rect">
            <a:avLst/>
          </a:prstGeom>
          <a:noFill/>
        </p:spPr>
      </p:pic>
    </p:spTree>
  </p:cSld>
  <p:clrMapOvr>
    <a:masterClrMapping/>
  </p:clrMapOvr>
  <p:transition advTm="450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7492"/>
            <a:ext cx="589028" cy="8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60436" cy="7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752300"/>
            <a:ext cx="7696200" cy="587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7492"/>
            <a:ext cx="589028" cy="8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60436" cy="7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1"/>
            <a:ext cx="701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58" y="2209800"/>
            <a:ext cx="8153400" cy="44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85224" y="3483084"/>
            <a:ext cx="4800600" cy="1676400"/>
          </a:xfrm>
        </p:spPr>
        <p:txBody>
          <a:bodyPr>
            <a:noAutofit/>
          </a:bodyPr>
          <a:lstStyle/>
          <a:p>
            <a:pPr algn="ctr"/>
            <a:r>
              <a:rPr lang="en-US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GOOD LUCK </a:t>
            </a:r>
            <a:br>
              <a:rPr lang="en-US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</a:br>
            <a:endParaRPr lang="ar-IQ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05000"/>
            <a:ext cx="1376520" cy="17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1524000" cy="16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صور وجوازات العائلة\Rage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249414"/>
            <a:ext cx="914400" cy="1219649"/>
          </a:xfrm>
          <a:prstGeom prst="rect">
            <a:avLst/>
          </a:prstGeom>
          <a:noFill/>
        </p:spPr>
      </p:pic>
    </p:spTree>
  </p:cSld>
  <p:clrMapOvr>
    <a:masterClrMapping/>
  </p:clrMapOvr>
  <p:transition advTm="2235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88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4" y="176976"/>
            <a:ext cx="644016" cy="7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812" y="199105"/>
            <a:ext cx="809707" cy="5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7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47492"/>
            <a:ext cx="741428" cy="6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92228" cy="68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7234"/>
            <a:ext cx="9143999" cy="59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3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7492"/>
            <a:ext cx="665228" cy="8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636636" cy="7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91440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708" y="147492"/>
            <a:ext cx="919320" cy="11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941436" cy="114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85058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81074"/>
            <a:ext cx="8762999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941436" cy="114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708" y="147492"/>
            <a:ext cx="919320" cy="11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7492"/>
            <a:ext cx="589028" cy="8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60436" cy="7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145974"/>
            <a:ext cx="7315200" cy="355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7492"/>
            <a:ext cx="589028" cy="8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60436" cy="7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72440"/>
            <a:ext cx="76962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47492"/>
            <a:ext cx="589028" cy="8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pload.wikimedia.org/wikipedia/commons/thumb/8/81/Logoo2.png/200px-Logo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54860"/>
            <a:ext cx="560436" cy="7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"/>
            <a:ext cx="708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662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9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20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MCQ - Marco polo 1245-1324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GOOD LUCK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Tenses</dc:title>
  <dc:creator>Lptop</dc:creator>
  <cp:lastModifiedBy>DR.Ahmed Saker 2O14</cp:lastModifiedBy>
  <cp:revision>29</cp:revision>
  <dcterms:created xsi:type="dcterms:W3CDTF">2006-08-16T00:00:00Z</dcterms:created>
  <dcterms:modified xsi:type="dcterms:W3CDTF">2021-01-10T07:20:22Z</dcterms:modified>
</cp:coreProperties>
</file>