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91" r:id="rId5"/>
    <p:sldId id="275" r:id="rId6"/>
    <p:sldId id="257" r:id="rId7"/>
    <p:sldId id="258" r:id="rId8"/>
    <p:sldId id="259" r:id="rId9"/>
    <p:sldId id="273" r:id="rId10"/>
    <p:sldId id="274" r:id="rId11"/>
    <p:sldId id="260" r:id="rId12"/>
    <p:sldId id="261" r:id="rId13"/>
    <p:sldId id="262" r:id="rId14"/>
    <p:sldId id="263" r:id="rId15"/>
    <p:sldId id="265" r:id="rId16"/>
    <p:sldId id="264" r:id="rId17"/>
    <p:sldId id="266" r:id="rId18"/>
    <p:sldId id="268" r:id="rId19"/>
    <p:sldId id="270" r:id="rId20"/>
    <p:sldId id="272" r:id="rId21"/>
    <p:sldId id="276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9" r:id="rId32"/>
    <p:sldId id="290" r:id="rId3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60" d="100"/>
          <a:sy n="60" d="100"/>
        </p:scale>
        <p:origin x="10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07.4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6672 5259 0,'0'0'156,"25"0"-140,25 0 0,-1 0-1,1 0 1,99 0-16,-25 0 15,25 0 1,24 0 0,26 0-16,-26 0 15,-73 24 1,-1-24-1,25 0 1,0 25-16,-50-25 16,1 0-1,-26 25 1,1 0-16,0-25 15,24 25 1,-24-25 0,-26 24-1,26-24-15,198 0 297,0 0-282,-74 0 1,-50 25-16,49-25 15,1 25 1,-25-25 0,-75 25-1,1-25-15,-1 0 16,1 25-1,-1-1 1,0 1-16,1 0 16,-26-25-1,1 0 1,0 0-1,-26 0-15,1 0 16,25 0 0,-50 0-1,25 0-15,-1 0 16,1 0-1,-25 0 1,25 0 0,25 0-16,-26 0 15,1 0 1,25 0-1,-50 0-15,25 0 16,-25 0 0,49 0-1,-24-25 1,0 25-16,-25 0 15,50 0 17,-26-25-32,26 25 15,0 0 1,-1-24-1,1 24 1,-25 0-16,-1 0 16,1 0-1,0 0-15,0 0 16,-25-25-1,49 25 1,-49 0-16,25 0 16,-25-25-1,25 25 1,0-25-1,-25 25-15,0-25 16,25 25 0,-25-24-1,0 24 297,24-25-296,150-25-1,24 25 1,51-24 0,-51 49-1,-24 0-15,-75 0 16,-25-25-1,-24 25 1,-25-25 0,-1 25-16,26 0 15,-25 0 1,0 0-1,24 0-15,-49 0 16,25 0 0,-25 0 77,0 0-93,-25 0 16,0 0-1,-24 0 1,24 0-16,0 0 16,-24 0-1,-1 0 1,-24 0-1,24 25 1,-24-25-16,24 0 0,0 0 16,1 0-1,-26 0 1,26 0-16,-1 0 15,1 0 1,24 0 0,-25 0-1,-24 0-15,-26 25 16,26-25-1,24 25 1,1-25-16,24 24 16,-25-24-1,26 0 1,-1 0-1,0 0-15,25 0 16,-25 0 0,0 0 171,-198-24-140,-25-1-47,74 0 15,-24 25 1,0 0-1,24 0 1,75 0-16,0 0 16,-50 0-1,25 0 1,-25 0-1,74 0-15,26 0 16,-1 0 0,1 0-1,49 0-15,-25 0 16,0 0-1,0 0 1,0 0-16,1 0 16,24 0-1,-50-25 219,-24-24-203,-26 49-31,-24-25 16,25 25 0,25 0-1,-1 0 1,-24 0-16,0 0 15,24 0 1,1 0 0,24 0-16,-24 0 15,24 0 1,26 0-1,-26 25 1,-24-25-16,24 0 16,0 24-1,26 1 1,-26-25-16,50 0 15,-25 0 1,0 0 15,25 0-31,-24 0 16,24 0-1,0 0 204,-149 0-188,0-25-15,50 25-1,-1 0 1,1 0-16,-50 0 15,1 0 1,73 0 0,26 0-1,-1 0-15,0 0 16,-24 0-1,24 0 1,1 0-16,24 0 16,-25 0-1,25 0 1,1 0-16,24 0 15,-25 0 1,25 0 0,-25 0-1,25 0-15,-25 0 16,0 0-1,25 0 1,-49 0-16,-1 0 16,1 25-1,24 0 1,-25-25-1,25 25-15,1 0 16,-26-1 0,25-24-1,-24 0 1,24 25-16,-25-25 15,25 0 1,25 25 0,-24-25-16,-1 0 15,0 0-15,25 0 16,-25 0-1,25 0 17,-25 0-17,1 0-15,24 0 31,-25 0-15,25 0 0,-25 0-1,0 0 1,0 0-16,25 0 15,-25 0 1,1 0 0,24 0-1,-25 0-15,25 0 16,-25 0-1,25 25 1,-25-25-16,0 0 16,1 0-1,24 0 1,0 25-1,-50-25 266,0 0-265,26-25-1,-26 0 1,50 25-16,-50 0 16,50-25-1,-24 25 1,24-25-16,-25 25 15,0-24 1,25 24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3:04.0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23044 5407 0,'24'0'141,"26"0"-126,24 0 1,1-24 0,-26 24-1,1 0-15,24 0 16,26 0-1,-26 0 1,0 0-16,1 0 16,-26 0-1,1 0 1,25 0-1,-1 0 1,0 0-16,-49 0 16,0 0-1,25 0 1,-1 0-16,-24 0 15,0 0 1,24 0 0,26 0-1,-50 0-15,-1 0 16,26 0-1,-25 0 1,-25 0-16,25 0 16,-1 0-1,26 0 1,-25 0-1,0 0-15,24 0 16,26 0 0,-51 0-1,1 0-15,0 0 16,0-25-1,0 25 1,0 0-16,-25 0 16,74-25-1,25 25 1,-24 0-1,49 0-15,-50 0 16,0 0 0,1 0-1,-26 0-15,26-25 16,-26 25-1,26 0 1,-26 0 0,1 0-16,-25 0 15,25-25 1,-1 25-1,1 0-15,-1 0 16,1 0 0,0 0-1,-26 0 1,26 0-16,-25 0 15,24 0 1,-24 0 0,0 0-1,25 0-15,-26 0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3:47.8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7293 10096 0,'49'0'156,"1"0"-141,-1 0-15,1-25 16,24 25-1,75 0 1,-50 0 0,1 0-16,-1 0 15,75 0 1,-26 0-1,-73 0-15,-1 25 16,1-25 0,-1 24-1,50-24-15,-25 0 16,-49 0-1,24 0 1,26 0 0,48 0-16,-48 25 15,-26-25 1,0 0-1,1 25-15,-50 0 16,24-25 0,26 0-1,-26 0 1,26 0-16,-51 0 15,1 0 1,25 0 0,-1 0-16,-24 0 15,0 0 1,74 0-1,-24 0 1,49 0-16,-50 0 0,25 0 16,-24 0-1,-1 0 1,1 0-16,-1 0 15,0 0 1,1 0 0,-26 0-1,26 0-15,-1 0 16,1 0-1,-26 0 1,1 0-16,-25 0 16,24 0-1,-24 0 1,0 0-1,0 0-15,24 0 16,-24 0 0,25 0-1,-25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3:53.7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13246 11137 0,'0'0'202,"0"0"-186,25 0-16,-1 0 16,1 0-1,25 0 1,-1 0-1,1 0-15,99 0 16,-50 0 0,0 0-1,0 0-15,25-25 16,-24 25-1,-26 0 1,0 0 0,1 0-16,49 0 15,25 0 1,-50 25-1,0 0-15,0-25 16,50 25 0,-50-25-1,-24 25 1,-26-25-16,1 0 15,25 25 1,-26-25 0,26 0-1,-1 0-15,-24 0 16,-26 0-1,51 24 1,-26 1-16,-24-25 16,0 0-1,0 0 1,0 25-1,49-25-15,-24 0 16,-1 0 0,26 0-1,-26 0-15,50 0 16,-24 0-16,-25 0 31,24 0-15,-24 0-16,-1 0 15,1 0 1,24 0-1,1 0-15,-26 0 16,1-25 0,-1 25-1,26 0-15,-26-25 16,1 25-1,0 0 1,-1-24-16,26 24 16,-26 0-1,-24 0 1,25 0-1,-1 0-15,1 0 16,-25 0 0,24 0-1,-24 0-15,0 0 16,0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3:55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17686 11237 0,'49'0'156,"-24"0"-141,0 0 1,0 0-16,0 0 15,-1 0 1,26 0 0,0 0-16,-1 0 15,1 0 1,-25 0-1,-1 0 1,1 0-16,25 0 16,-1 0-1,1 0 1,-25 0-16,0 0 15,-1 0 1,1 0 0,0 0-1,25 0 1,-1 0-16,1 0 15,-25 0 1,24 0 0,-24 24-16,0-24 15,0 0 1,0 0-1,24 0 1,-49 0-16,25 0 16,25 0-1,-26 0 1,1 0-16,0 0 15,0 0 1,0 0 0,-25 0-1,49 0-15,-49 0 16,25 0-1,49 0 1,50 0-16,-49-24 16,24-1-1,-25 0 1,26 25-1,-26 0-15,1 0 16,-1 0 0,0 0-1,-24 0 1,0 0-16,-1 0 15,26 0 1,-26 0 0,-24 0-16,25 0 15,-1 0 1,1 0-1,-25-25 1,24 25-16,1 0 16,-1 0-1,-24 0 1,25 0-16,-25 0 15,-1 0 1,1 0 0,25 0-1,-25 0-15,0 0 16,24 0-1,-24 0 1,25 0-16,-26 0 16,26 0-1,-25 0 1,0 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3:56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21010 11162 0,'24'0'172,"1"0"-141,-25 0-16,25 0 1,0 0-16,0 0 16,-1 0-1,1 0 1,0 0-16,25 0 15,-50 0 1,24 0 0,1 0-1,0 0-15,0 0 16,0 0-1,49 0 1,0 0-16,1 0 16,-1 0-1,26 0 1,24 0-1,24 0-15,-48 0 16,73 0 0,1 0-1,-50 0 1,-50 0-16,26 0 15,24 0 1,49 0 0,-74 0-16,-24 0 15,-26 0 1,1 0-1,0 0-15,-26 0 16,1 0 0,25 0-1,-1 0 1,1 0-16,-25 0 15,24 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5:18.5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6176 11286 0,'0'0'172,"0"0"-157,25 0 1,25 0 0,-1-25-16,1 25 15,24 0 1,50 0-1,-24 0 1,-26 0-16,0 0 16,51 0-1,-51 0 1,0 0-16,-49 0 15,25 0 1,-1 0 0,-24 0-1,0 0-15,25 0 16,24 0-1,-49 0 1,0 0-16,-1 0 16,51 0-1,-50 0 1,-1 0-1,26-24-15,0 24 16,-1 0 0,1 0-1,-1 0-15,-24 0 16,0 0-1,0 0 1,0 0 0,-1 0-16,26 0 15,-25 0 1,0 0-1,24 0 1,-24 0-16,0 0 16,0 0-1,-25 0 1,25 0-16,-1 0 15,-24 0 17,25 0-17,-25 0-15,0 0 16,25 0 15,-25 0-15,50 0 15,-1 0-31,1 0 15,-25 0 1,24 0 0,-24 0-1,0 0-15,0 0 16,49 0-1,-49 0 1,24 0 0,-24 0-16,50 0 15,-51 0 1,1 0-1,25 0-15,-25 0 16,-1 0 0,26 0-1,-25 0 1,0 0-16,0 0 15,24 0 1,-24 0 0,0 0-16,24 0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4:42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24805 11509 0,'0'0'218,"0"0"-202,49 0 0,-24 0-1,0 0 1,0 0-16,24 0 15,1 0 1,0 0 0,-1 0-16,1 0 15,-25 0 1,-1 0-1,26-24 1,-50 24-16,50 0 16,-1 0-1,1-25 1,-25 25-1,24 0-15,-24 0 16,0 0 0,-25 0-1,25 0-15,-25 0 16,24 0-1,-24 0 1,50 0 0,0 0-16,-1 0 15,-24 0 1,25 0-1,-50 0-15,24 0 16,-24 0 0,25 0-1,0 0 1,0 0-16,-25 0 15,25 0 1,0 0 0,24 0-16,-24 0 15,-25 0 1,25 0-1,0 0 1,-25 0-16,24 0 47,-24 0-47,25 0 47,0 0-16,-25 0-16,25 0 17,24 0 14,-24 0-30,0 0-16,25 0 16,-1 0-1,-24 0 1,0 0-16,24 0 15,-24 0 1,50 0 0,-26 0-1,1 0-15,24 0 16,-49 0-1,25 0 1,-26 0-16,51 0 16,-50 0-1,24 0 1,-24 0-1,25 0-15,-25 0 16,-1 0 0,26 0-1,-25 0 1,0 0-16,24 0 15,-24 0 1,0 0 0,24 0-16</inkml:trace>
  <inkml:trace contextRef="#ctx0" brushRef="#br0" timeOffset="6550.8268">6028 12452 0,'0'-25'109,"0"0"-109,0 25 16,24 0-1,-24 0 1,25 0 0,0 0-1,-25 0 1,25 0-16,49 0 15,-24 0 1,-1 0 0,1 0-1,0 0 1,-1 0-16,50 0 31,-49 0-31,-25 0 16,0 0-1,24 0 1,-49 0-1,50 0-15,-25 0 16,24 0 0,1 0-1,0 0-15,-1 0 16,-24 0-1,0 0 1,24 0 0,-24 0-16,0 0 15,25 0 1,-1 0-1,1 0 1,-25 0-16,24 0 16,-24 0-1,0 0 1,24 0-16,1 0 15,-25 0 1,24 0 0,1 0-1,-50 0-15,25 0 16,0 0-1,-1 0 1,1 0-16,-25 0 16,50 0-1,-25 25 1,-1-25-1,26 0-15,-25 0 16,0 0 0,-25 0-1,24 0-15,1 0 16,0 0-1,-25 0 1,25 0 0,-25 0-1,25 0 16,-25 0-31,49 0 16,26 0 0,-26 0-1,1 0 1,0 0-16,-1 0 15,26 0 1,-26 0 0,1 0-16,-1 0 15,1 0 1,24 0-1,-24 0 1,0 0-16,-1 0 16,1 0-1,-1 0 1,1 0-1,0 0-15,-1 0 16,1 0 0,-25 0-1,24-25-15,-24 25 16,25 0-1,-25 0 1,-1 0 0,26 0-16,-25 0 15,0 0 1,24 0-16,-24 0 15,0 0-15,24 0 16,-24 0 0</inkml:trace>
  <inkml:trace contextRef="#ctx0" brushRef="#br0" timeOffset="10495.3537">18380 12626 0,'0'0'156,"-49"0"-156,-51 24 16,-24 1 0,50-25-1,-25 25 1,-50 0-16,50-25 15,0 0 17,24 0-32,-24 0 15,0 0 1,24 0-1,1 0-15,49 0 16,-25 0 0,1 0-1,-1-25-15,1 25 16,-1-25-1,-24 25 1,-1-25 0,50 25-16,-24 0 15,-1-24 1,25-1-1,1 25 1,-26-25-16,0 25 16,1 0-1,-26-25 1,50 25-1,1 0-15,-1 0 16,0 0 0,0 0-1,0 0-15,1 0 16,-1 0-1,-25 0 1,25 0 0,-24 25-16,-1-25 15,25 0 1,1 0-1,-1 25-15,0-25 16,25 0 0,-25 0-1,25 0-15,-25 0 16,25 0-1,-24 0 1,-1 0 0,0 0-16,25 0 15,-25 0 1,0 0-1,1 0 1,24 0-16,-50 0 16,50 0-1,-25 0 1,25 0-1,-25 0 1,1 0 15,24 0-31,-25 0 31,25 0-15,0 0-16,-25 0 31,25 0-15,-25 0-1,0 0-15,25 0 16,-24 0 0,24 0-1,-25 0-15,0 0 31,25 0 1,0 0 14</inkml:trace>
  <inkml:trace contextRef="#ctx0" brushRef="#br0" timeOffset="13271.258">27533 12576 0,'0'0'125,"-25"0"-110,-24 0 1,-26 25 0,-24 0-16,25-25 15,-1 0 1,51 0-1,-26 0-15,0 0 16,1 0 0,-1 0-1,-24-25 1,24 25-16,0 0 15,1-25 1,-26 0 0,-49 25-16,25 0 15,50 0 1,24-25-1,-25 25 1,25 0-16,1 0 16,-26 0-1,0 0 1,-24 0-16,24 0 15,1 0 1,24 0 0,0 0-1,0 0-15,0 0 16,1 0-1,-1 0 1,25 0 0,-50 0-16,50 0 15,-25 0 1,-24 0-1,24 0-15,-25 0 16,50 0 0,-24 0-1,-1 0 1,25 0-16,-25 0 15,0 0 1,25 0 0,-25 0-16,1 0 15,-1 0 1,0 0-1,0 0 1,0 0-16,-24 0 16,24 0-1,0 0 1,25 0-16,-25 0 15,1 0 1,-1 0 0,0 0-1,25 0-15,-50 0 16,1 0-1,49 0 1,-50 0-16,50 0 16,-25 0-1,25 0 1,-24 0-1,-1 0-15,25 0 16,-25 0 0,25 0-1,-25 0-15,25 25 16,-25-25-1,25 0 1,0 25 0,-25-25-16,25 0 46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5:51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9748 2877 0,'25'0'171,"49"0"-171,1 0 16,24 0 0,25 0-1,0 0-15,-49 0 16,-1 0-1,25 0 1,100 0-16,-100 0 16,0 0-1,50 0 1,-25 0-1,25 0-15,-75 0 16,1-24 0,-26 24-1,50 0-15,25-25 16,-49 25-1,-1 0 1,-24 0 0,-1 0-16,1 0 15,0 0 1,24 0-1,1 0 1,-1 0-16,-24 0 16,-1 0-1,-24 0 1,49 0-16,1 0 15,-1 0 1,-24 0 0,-1 0-1,1 25-15,0-25 16,-26 0-1,1 0 1,-25 0-16,25 24 16,-25-24-1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5:59.1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6672 2927 0,'0'0'62,"0"0"-15,25 0-31,0 0-16,0-25 15,24 0 1,-24 25 0,25 0-16,49 0 15,25-24 1,-49 24-1,-26 0 1,1 0-16,49 0 16,-25 0-1,-24 0 1,24 0-16,-24 0 15,-25 0 1,24 0 0,26-25-1,-1 0-15,-24 25 16,-1 0-1,-24 0 1,0-25-16,0 25 31,-25 0 141,149 0-141,0 0-15,-50 0-1,0 0 1,50 0-1,-25 25-15,-25-25 16,0 25 0,1-25-1,48 0-15,1 25 16,-74-25-1,-1 0 1,-24 0-16,-1 0 16,26 0-1,-1 0 1,0 0-1,1 0-15,-1 0 16,-49 0 0,0 0-1,25 24 1,-1-24-16,1 0 15,-1 0 1,1 25 0,0-25-16,-26 0 15,1 0 1,-25 0-1,25 0-15,-25 0 172,74 0-141,1-25-15,24 1-1,75 24-15,-26-25 16,-48 25 0,-26-25-1,1 25-15,-1-25 16,50 0-1,-50 25 1,-24 0 0,0 0-16,-1 0 15,50 25 1,-49 0-1,24 0-15,-24-25 16,24 25 0,-49-1-1,0-24 1,25 0-16,-1 0 15,-24 0 1,50 25 0,-26-25-16,26 0 15,-51 0 1,1 0-1,0 0 1,-25 0-16,25 0 16,-25 0 15,0 0 125,74 0-141,174 0 1,-25-25 0,1 25-1,-26 0-15,100 0 16,-50 0-1,-50 25 1,1 0 0,49 25-16,-75-26 15,-24-24 1,-74 25-1,-26 0 1,1-25-16,-1 0 16,-24 25-1,0 0 1,-25 24-16,0-49 187,50-25-171,49 1-1,99-1-15,50 0 16,-74 0-1,0 0 1,99-24 0,-25 24-16,-75 0 15,26 25 1,-1 0-1,0 0 1,-73 0-16,-51 0 16,-24 0-1,-26 0 1,1 0-16,-25-25 171,124 25-139,50 0-17,24 0 1,50 75-16,-74-50 15,-25-25 1,0 0 0,74 0-16,-50 0 15,-73 0 1,-1 0-1,-25 0-15,-24 0 16,0 0 0,-26 0-1,1 0 1,25 0-16,-1 0 15,-24 0 1,0 0 0,25 0-16,-50 0 15,24 0 1,-24 0 62,25 0-31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6:08.2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12601 5184 0,'49'0'187,"1"0"-171,0 0 0,49 0-16,-25 0 15,1 0 1,49 0-1,49 0-15,26 0 16,-26 0 0,26 0-1,24 0 1,-74 0-16,0 0 15,-50 0 1,25 0 0,25 0-16,-75 0 15,1 0 1,-1 0-1,-24 0 1,49 0-16,-25 0 16,1 0-1,-1 0 1,-49 0-16,25 0 15,-1 0 1,1 0 0,-25 0-1,-1 0 1,125 0-16,-50 0 15,25 0 1,0 0 0,0 0-1,-49 0-15,24 0 16,-24 0-1,-1 0 1,0-25-16,1 25 16,-26 0-1,1 0 1,0 0-1,24 0-15,-49 0 16,0 0 0,24 0-1,1 0 1,-25 0-16,-1 0 15,26 0 1,-25 0 0,0 0-16,24 0 15,-24 0 1,0 0-1,0 0 1,24 0-16,1 0 16,-25 0-1,24 0 1,-24 0-16,0 0 15,0 0 1,24 0 0,-24 0-1,0 0-15,25 0 16,-26 0-1,1 0 1,25 0-16,-25 0 16,-1 0-1,26 0 1,-25 0-1,0 0-15,24 0 16,-24 0 0,0 0-1,0 0-15,24 0 16,-24 0-1,0 0 1,24 0 0,-24 0-16,0 0 15,25 0 1,-26 0-1,1 0-15,25 0 16,-25 0 0,-1 0-1,1 0 1,25 0-16,-25 0 15,0 0 1,24 0 0,-24 0-16,0 0 15,24 0 1,-24 0-1,0 0 1,25 0-16,-26 0 16,1 0-1,25 0 1,-25 0-16,-1 0 15,1 0 1,25 0 0,-25 0-1,-1 0-15,26 0 16,-25 0-1,0 0 1,24 0 0,-24 0-16,0 0 15,24 0-15,-24 0 16,0 0-1,25 0-15,-26 0 16,1 0 0,0 0-1,25 0-15,-25 0 16,-1 0-1,26 0 1,-25 0 0,0 0-16,24 0 15,-24 0 1,0 0-1,24 0-15,-24 0 16,0 0 0,0 0-1,24 0 1,-24 0-16,0 0 15,25 0 1,-26 0 0,1 0-16,25 0 15,-25 0 1,-1 0-1,26 0 1,-25 0-16,0 0 16,24 0-1,-24 0 1,0 0-16,0 0 15,24 0 1,-24 0 0,0 0-1,24 0-15,-24 0 16,0 0-1,25 0 1,-25 0-16,-1 0 16,26 0-1,-25 0 1,0 0-1,-1 0-15,26 0 16,-25 0 0,0 0-1,24 0 1,-24 0-16,0 0 15,24 0 1,-24 0 0,0 0-16,25 0 15,-26 0 1,1 0-1,25 0-15,-25 0 16,-1 0 0,1 0-1,25 0 1,-25 0-16,-1 0 15,26 0 1,-25 0 0,0 0-1,24 0-15,-24 0 16,0 0 15,25 0-15,-26 0-16,1 0 15,0 0 1,25 0-1,-26 0-15,1 0 16,25 0 0,-25 0-1,-1 0 1,26 0-16,-25 0 15,0 0 1,24 0 0,-24 0-16,0 0 15,24 0 1,-24 0-1,0 0 1,0 0-16,24 0 16,-24 0-1,0 0 1,25 0-1,-26 0-15,1 0 16,25 0 0,-25 0-1,-1 0-15,26 0 16,-25 0-1,0 0 1,0 0 0,24 0-16,-24 0 15,0 0 1,24 0-1,-24 0-15,0 0 16,25 0 0,-26 0-1,1 0 1,25 0-16,-25 0 15,-1 0 1,26 0 0,-25 0-16,0 0 15,-1 0 1,26 0-1,-25 0 1,0 0-16,24 0 16,-24 0-1,0 0 1,24 0-16,-24 0 15,0 0 1,25 0 0,-26 0-1,1 0-15,25 0 16,-25 0-1,-1 0 1,1 0-16,25 0 16,-25 0-1,0 0 1,24 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6:13.1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11212 7615 0,'25'0'187,"24"0"-172,1 0-15,-1 0 16,1 0 0,24 0-1,1 0 1,24 0-16,-25 0 15,50 0 1,50 0 0,-25 0-16,-25 0 15,99 0 1,-74 0-1,0 0 1,0 0-16,-50 0 16,25 0-1,0 0 1,-25 0-16,-49 0 15,-1 0 1,1 0 0,49 0-1,-24 0-15,-1 0 16,0 0-1,1 0 1,-26 0-16,1 0 16,0 0-1,24 0 1,0 0-1,-24 0-15,0 25 16,-25-25 0,24 0-1,-49 0-15,25 0 16,0 0-1,0 0 1,-25 0 0,24 0-16,26 0 15,24 0-15,1 0 31,-26 0-15,26 0-16,-26 0 16,51 0-1,-51 0 1,26 0-16,-26 0 15,1 0 1,-1 0 0,26 0-1,-25 0-15,-1 0 16,-24 0-1,25 0 1,24 0-16,-24 0 16,-1 0-1,1 25 1,-1-25-16,1 0 15,-25 0 1,0 0 0,49 0-1,-49 0 1,0 0-16,-1 0 15,26 0 1,-25 0 0,0 0-16,49 0 15,-49 0 1,0 0-1,24 0-15,1 0 16,-25 0 0,0 0-1,24 0 1,-24 0-16,0 0 15,24 0 1,-24 0 0,0 0-16,25 0 15,-26 0 1,1 0-1,0 0 1,25 0-16,-26 0 16,1 0-1,25 0 1,-25 0-16,-1 0 15,26 0 1,-25 0 0,0 0-1,24 0-15,-24 0 16,0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3:06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18207 6350 0,'24'0'140,"100"0"-124,-24 0-1,24 0 1,25 25-16,-1 0 16,26-25-1,24 0 1,-24 24-1,-75 1-15,50-25 16,0 25 0,25 0-1,-75 0-15,-25-1 16,25-24-1,-24 0 1,-1 0 0,1 0-16,-26 0 15,-24 0 1,25 0-1,-26 0 1,-24 0-16,25 0 16,0 0-1,-25 0 1,25 0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6:18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18752 8930 0,'25'0'171,"0"0"-171,49 0 16,1-25-1,24 0 1,-25 25-16,26 0 16,24 0-1,24 0 1,-23 0-1,98 0-15,-25 0 16,-74 0 0,25 0-1,25 0 1,-50 0-16,0 0 15,-50-25 1,25 25 0,50 0-16,-25 0 15,-25 0 1,1 0-1,-26 0 1,-24 0-16,-1 0 16,26 0-1,-1-25 1,1 25-16,-1 0 15,-49 0 1,24 0 0,-24 0-16,50 0 15,24 0 1,25 0-1,25 0 1,-75 0-16,25 0 16,-24 0-1,-1 0 1,-24 0-16,24 0 15,1 0 1,-1 0 0,-24 0-1,-1 0-15,1 0 16,-1 0-1,1 0 1,0 0 0,-26 0-16,1 0 15,25 0 1,-25 0-1,-1 0-15,26 0 16,-25 0 0,0 0-1,24 0 1,-24 0-16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6:37.0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8706 13593 0,'0'0'203,"25"0"-172,0 0-31,25 0 15,-1 0 1,1 0 0,24 0-1,26 0-15,-26 0 16,0 0-1,-24 0 1,0 0-16,49 0 16,-25 0-1,-24 0 1,-1 0-1,1 0-15,0 0 16,-26 0 0,1 0-1,25 0-15,-50 0 219,25 0-204,-25 0 1,49 0 0,1 0-1,24 0-15,50 0 16,-24 0-1,-26 0 1,-24 0 0,-1 0-16,26 0 15,-1 0 1,-24 25-1,-1-25-15,26 25 16,-1-1 0,50-24-1,-50 25-15,1 0 16,-26-25-1,1 0 1,0 0 0,24 0-16,1 0 15,-26-25 1,1 25-1,-1 0 1,-24 0-16,-25 0 16,223-25 186,-24 1-186,-26 24 0,1-25-1,25 25 1,-26-25-16,-24 25 15,-50-25 1,25 25 0,0 0-16,25-25 15,-25 25 1,0-24-1,-49 24 1,-1 0-16,-24-25 16,-1 0-1,-49 25 1,25 0 140,0 0-156,0 0 15,-25 0 1,24 0 0,1 0-1,0 0-15,0 0 16,24 25-1,26-25 1,-50 25 0,24-25-16,1 0 15,24 24 1,-24-24-1,24 0-15,-24 0 16,0 0 0,-1 0-1,1 0 1,-25 0-16,24 0 15,1 0-15,-1 0 16,-24 0 0,25 0-1,-25 0 1,-1 0-16,1 0 15,0 0 1,0 0 0,-25 0-1,25 0-15,-25 0 16,24 25-1,-24-25 1,25 0-16,0 0 16,-25 0-1,25 0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6:39.5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6598 14734 0,'0'0'156,"0"0"-125,25 0-15,-25 0-16,49 0 15,1 0 1,24 0-1,1 0-15,49 0 16,0 0 0,-25 0-1,-24 0 1,24 0-16,0 0 15,25 0 1,0 25 0,-50 0-1,26-25 1,24 24-1,-25 1 1,0 0-16,50-25 16,0 0-1,-25 25 1,-50-25-16,25 25 15,-49-25 1,49 0 0,1 0-1,-26 0-15,0 0 16,1 0-1,-1 0 1,1 0-16,49 0 16,49 0-1,-49 0 1,25-25-1,-50 25-15,25 0 16,-49 0 0,-1 0-1,-24 0-15,24 0 16,-24 0-1,24 0 1,-24 0 0,-1 0-16,-24 0 15,25 0 1,24 0-1,-24 0-15,-25 0 16,24 0 0,1 0-1,-25 0 1,-1 0-16,26 0 15,-25 0 1,0 0 0,24 0-1,-24 0-15,0 0 16,0 0-1,24 0 1,-24 0-16,0 0 16,25 0 15,-26 0-31,1 0 15,25 0 1,-25 0 0,-1 0-1,26 0-15,-25 0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6:41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13519 14784 0,'24'0'187,"1"0"-171,50 0-1,-26 0-15,75-25 16,50 0-1,-1 25 1,26 0-16,74 0 16,-50 0-1,25-25 1,25 0-1,0 1-15,-25-1 16,25-25 0,-50 25-1,-49 1 1,-1-1-16,-24 0 15,74-25 1,-49 26 0,-75-1-1,-25 25-15,1 0 16,-1 0-1,50 0 1,25 0-16,-50 0 16,25 0-1,-49 0 1,-1-25-1,25 25-15,-24-25 16,-1 25 0,1 0-1,-1 0-15,-24 0 16,-1 0-1,1 0 1,0 0-16,24 0 16,-24 0-1,-26 0 1,26 0-1,24 25 1,-49 25-16,25-50 16,-1 24-1,-24 1-15,25-25 16,-1 0-1,-24 25 17,0-25-32,25 0 15,-26 25 1,1-25-1,25 0-15,-25 0 16,0 0 0,24 0-1,-24 0-15,0 0 16,24 0-1,-24 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6:42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19794 14511 0,'0'0'202,"50"0"-186,-1 0 0,26 25-16,-26-25 15,75 24 1,0 1-1,0 0-15,-24 0 16,-26 0 0,0-25-1,26 0 1,24 0-16,-50 24 15,-24-24 1,-1 25 0,26-25-16,24 0 15,-25 0-15,1 0 16,-50 0-1,-1 0 1,26 0 0,-25 0-1,0 0 1,-25 0-16,24 25 15,-24-25 1,25 0 0,-25 0 108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7:30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12551 16793 0,'50'0'141,"24"0"-126,25 0 1,1 0-1,-26 0-15,0 0 16,1 0 0,49 0-1,-25 0 1,-24 0-16,-26 0 31,1 0-15,24 0-16,1 0 15,-1-25 1,25 25-1,-74 0-15,25 0 16,-1 0 0,1 0-1,24 0 1,1 0-16,-26 0 15,-24 0 1,0 0 0,0 0-16,-1 0 15,-24-25 1,25 25-1,0 0 1,0 0-16,0 0 16,-25 0-1,25 0 1,-1 0-1,-24 0-15,25 0 16,-25 0 15,25 0 359,0 0-390,-25 0 16,25 0 15,-25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7:35.1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15528 16768 0,'49'0'156,"1"0"-140,24 0-1,1 0-15,-1 0 16,1 0-1,-26 0 1,1 0-16,-1 0 16,1 25-1,-50-25 1,0 25-1,25-25 157,99 0-141,149 0-15,24 0-16,-98 0 15,49 0 1,25 0 0,-75 0-1,-24 24-15,-50-24 16,99 0-1,0 25 1,-49-25-16,-75 0 16,25 0-1,-49 0 1,-1 0-1,-24 0-15,24 0 16,-24 0 0,-26 0-1,26 0-15,-50 0 219,0-25-204,25 25-15,0 0 16,24-24-1,26 24 1,-1 0 0,25 0-16,-24 0 15,24 0 1,25 0-1,25-25-15,-75 25 16,1 0 0,-1 0-1,-49 0 1,0-25-16,-1 25 15,-24 0 1,50 0 156,0-25-172,49 0 15,50 25 1,-50-24-1,0 24 1,75 0-16,24 0 16,25 0-1,-99 0 1,25-25-16,25 25 15,0 0 1,-75 0 0,-50 0-1,1-25-15,-25 25 16,0-25 140,24 25-125,26 0-15,-1 0-1,-24 0-15,-26 25 16,26-25-1,0 0 1,-1 25-16,1-25 16,0 0-1,-1 0 1,-49 0-1,25 0-15,-25 0 16,25 0 0,0 0 15,-25 0-16,24 0 1,-24 0 0,25 0 30,0 0-30,0 0 0,-25 0-1,25 0 1,-1 0-1,-24 0 1,25 0 0,-25 0-1,25 0 1,-25 0-1,25 0 1,0 0 46,-25 0-46,24 0 0,-24 0 15,25 0 16,-25 0-32,25 0 16,0 0-31,-25 0 32,25 0 77,-25 0-78,0 0-15,24 0 15,-24-25 312,50 25-296,-25 0-32,0 25 1,-1-25 0,-24 0-16,0 25 15,25-25 1,0 0-1,0 0 1,0 0-16,-1 0 16,1 0-1,-25 0 1,25 0-16,-25 0 31,25 24 0,0-24-15,-25 0 15,24 0 16,1 0-32,0 0-15,-25 0 16,25 0 0,-25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8:11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7466 7020 0,'0'0'109,"0"0"-93,25 0-1,0 0 1,24 0 0,1 0-16,0 0 15,-26 0 1,26 0-1,-25 0 1,24 0-16,26 0 16,24 0-1,-24 0 1,-1 0-16,-49 0 15,24 0 1,1-25 0,49 0-16,-49 25 15,24 0 1,-24 0-1,-25 0 1,24 0-16,50 0 16,-24 0-1,-26 0 1,1-25-16,-25 25 15,0-24 1,-1 24 0,26 0-1,0 0-15,24-25 16,-24 25-1,-25 0 1,24 0 0,-24 0-16,0 0 15,0 0 1,-25 0-1,24 0 1,1 0 15,-25 0-15,25 0-16,-25 0 31,25 0-15,-25 0-16,49 0 15,-49 0 1,50 0-1,-50 25 1,25-25-16,-25 0 16,25 0-1,-25 0 1,24 0-16,1 0 15,-25 0 1,25 0 62,-25 0-62,0 24 30,50-24 95,-50 0-126,24 0 1,-24 0 46,25 0-46,0 0 15,-25 0 0,25 0 141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8:13.9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10815 6921 0,'25'0'187,"-1"0"-171,26 0-1,-25 0-15,49 0 16,50 0 0,-24 0-1,73 0-15,1 0 16,-25 0-1,99 0 1,25 0-16,-75 0 16,0 0-1,125 0 1,-125 0-16,-24 24 15,0 1 1,-1 0 0,-24 0-16,-50 0 15,-24-25 1,-26 24-1,1-24 1,-25 0-16,-1 0 16,76 0-1,49 0 1,-1 0-16,-48 0 15,-26 0 1,0 0 0,-24 0-1,0 25-15,24-25 16,-24 25-1,-1-25 1,1 0 0,-1 0-16,26 0 15,-26 0 1,1 0-1,-25 0-15,25 0 16,24 0 0,-49 0-1,24 0-15,1 0 16,-25 0-1,24 0 1,-24 0 0,25-25-16,-25 25 15,-1 0 1,26 0-1,-25 0 1,0 0-16,24 0 16,-24 0-1,0 0 1,24 0-16,-24 0 15,0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16:36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17959 9798 0,'0'0'47,"0"0"62,24 0-93,26 0-16,0 0 15,24 0 1,75 0-1,-50 0-15,0 0 16,-49 0 0,24 0-1,1 0-15,-26 0 16,-49 0-1,-24 0 17,24-25 139,0 25-171,0-25 16,74 0-1,100-24 1,-26 24-16,1 0 16,-25 25-1,100 0 1,-26 0-1,0 0-15,-49-25 16,-25 25 0,50 0-1,-1 0-15,-24-24 16,-49 24-1,-26 0 1,-24 0 0,-1 0-16,-24 0 15,0 24 1,-25-24-1,25 0 1,-25 50-16,0-50 203,74 0-172,0 0-15,-24 0-1,24 0-15,1 0 16,49 0-1,-50 0 1,1 0 0,-1 25-16,25-25 15,1 0 1,24 0-1,-25 0-15,-50 0 16,1 0 0,24 25-1,-24-25 1,24 0-16,1 0 15,-1 0 1,-24 0 0,0 24-1,-1-24-15,1 0 16,-1 0-1,-24 0 1,25 0-16,-25 0 16,-1 0-1,1 0 1,-25 0-16,25 0 203,74 0-172,100 0-31,-1 0 15,-49-24 1,-50 24 0,50-25-16,-50 25 15,50 0 1,-50-25-1,-24 25 1,-26 0-16,1 0 16,24 0-1,-49 0 1,0 0-16,0 0 15,-1 0 1,-24 0 0,25 0-1,25 0-15,-25 0 16,-1 0-1,1 0 1,-25 0 0,25 0 30,0 0-14,-25 0-17,25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16:42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5854 10740 0,'25'0'78,"49"0"-63,25 0 1,-49 0-1,49 0-15,25 0 16,0 0 0,-25 0-1,1 0 1,-1 0-16,-25 0 15,-24 0 1,0 0 0,-50 0-16,49-24 187,26-1-172,49-25 1,24 25 0,125 1-16,50-1 15,-1 0 1,50 25-1,-74 0-15,-25 0 16,-75 0 0,1 0-1,-51 0 1,-73 0-16,-26 0 15,-24 0 1,0 0 0,-25 0-16,25 0 15,0 0 188,99 0-172,25 0-15,24 0-16,26 0 15,-26 50 1,1-26 0,49 1-1,-74 25-15,-50-25 16,-24-25-1,-26 0 1,-24 24-16,0-24 16,0 0 202,173 0-187,149-24-31,1-1 16,-26 25-1,25-25 1,-49 25 0,-100-25-16,-49 25 15,-74 0 1,-26 0-1,1 0-15,-50 0 16,25 0 187,123-25-188,1 25 1,99 0 0,0 0-1,-124 0-15,25 0 16,-74 25-1,-1-25 1,0 0 0,-24 25-16,-50 49 15,223-98 219,100-51-218,24 75-1,-49-25-15,49 25 16,-74 0 0,-75 0-1,-74 0-15,0 0 16,-49 50-1,-26-50 1,-49 74-16,0-49 16,0-25 171,25 0-172,50 0 1,24 0-16,74-25 16,1 1-1,124-26 1,-25 25-1,-50 0-15,-25 25 16,25 0 0,-49 0-1,-25 50-15,-75-25 16,-24 24-1,-25-49 1,-25 25 0,25-25 186,-25 0-186,49 0-16,26-25 16,24 25-16,149-24 15,0-26 16,-25 25-31,124 0 16,-74 1 0,-74 24-1,-26-25-15,-73 25 16,24 0-1,-75 0 1,-49 0-16,-25 25 16,25-25 155,0 0-155,50 0-1,24 0-15,75 0 16,99 0 0,-49 24-1,49-24 1,25 25-16,-50-25 15,0 25 1,-124-25 0,1 0-16,-26 0 15,-49 0 1,0 0-1,-25 0 1,0 0 124,49 0-124,26 0 0,24 0-16,50 0 15,-1 0 1,51 0-1,-1 25-15,-24 0 16,-75-25 0,25 0-1,-25 0-15,1 0 16,-51 0-1,1 0 1,-1 0 0,-49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16:45.3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5928 11683 0,'25'0'141,"-25"0"-126,25 0-15,49 0 16,-49 0 0,25 0-1,-1 0-15,1 0 16,49 0-1,0 0 1,-24 0 0,-26 0-16,1 0 15,0 0 1,24 0-1,0 25-15,-24-25 16,-25 0 0,25 25-1,-50-25 1,24 24-16,1-24 15,0 0 17,-25 0-17,25 0 1,-25 0-1,49 0 1,-24 0-16,-25 0 16,25 0-1,0 0 1,0 0 31,-1 0-32,1 0-15,-25 0 16,25 0 15,0 0 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17:0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17438 11187 0,'0'0'234,"0"0"-203,24 0-31,1 0 15,25 0 1,0 0 0,-1 0-16,1-25 15,-25 25 1,24 0-1,1 0-15,24-25 16,-24 25 0,-1 0-1,26 0 1,-26 0-16,1 0 15,24 25 1,-24-25 0,0 0-16,-1 0 15,-24 0 1,0 0-1,24 25 1,-24-25-16,25 0 16,24 0-1,-49 0 1,0 0-1,25 25-15,-26-25 16,-24 0 0,50 0-1,-50 0-15,50 0 16,-1 0-1,-24 0 1,0 0 0,24 0-16,-24 0 15,0 0 1,0 0-1,-25 0-15,25 0 16,-1 0 0,-24 0-1,25 0 1,-25 0-16,50-25 15,-25 25 1,-1 0 0,26 0-16,-25-25 15,0 0 1,-25 25-1,24 0 1,-24 0-16,25 0 16,0 0-1,-25-25 1,25 25-16,49 0 15,1 0 1,-1 0 0,-24 0-1,24 0-15,1 0 16,-1 0-1,-24 0 1,24 0-16,-24 0 16,24 0-1,-24 0 1,-26 0-1,26 0-15,24 0 16,-24 0 0,0 0-1,-1 0-15,1 0 16,-1 0-1,-24 0 1,25 0 0,0 0-16,-26 0 15,26 0 1,-25 0-1,24-24-15,-24 24 16,0 0 0,25 0-1,-1 0 1,-24 0-16,25 0 15,-26 0 1,1 0 0,25 0-1,-25-25-15,-1 25 16</inkml:trace>
  <inkml:trace contextRef="#ctx0" brushRef="#br0" timeOffset="2832.9032">17611 11361 0,'0'0'156,"50"0"-141,0 0-15,-1 0 16,-24 0-1,0 0 1,24 0 0,26 0-16,-1 0 15,-24 0 1,-1 0-1,1 0-15,24 0 16,26 0 0,-1 0-1,-50 0 1,1 0-16,-25 0 15,49 0 1,-24 0 0,0 0-16,-26 0 15,26 0-15,0 0 16,-26 0-1,1 0 1,0 0-16,0 0 16,24 0-1,1 0 1,0 0-16,-26 0 15,26 0 1,-25 0 0,0 0-1,-1 0-15,1 0 16,0 0-1,-25 0 1,25 24-16,-25-24 16,25 0-1,-25 0 1,24 0-1,1 0-15,0 0 16,-25 25 0,25-25-1,0 0-15,-1 0 16,-24 0-1,25 0 1,0 0 0,-25 0-16,25 0 15,-25 0 1,25 0-1,0 0-15,-25 0 16,24 0 0,1 0-1,0 0 1,0 0-16,-25-25 15,25 25 1,-1 0 0,-24 0-16,25 0 31,-25 0-16,0-24 1,25 24-16,-25 0 16,25 0-1,0 0 16,-1 0-31,26 0 16,24 0 0,1-25-1,-26 25-15,51 0 16,-51 0-1,26 0 1,-26 0 0,1 0-16,-1 0 15,26 0 1,-26 0-1,1 0-15,0 0 16,-1 0 0,1 0-1,0 0 1,-26 0-16,26 0 15,0 0 1,-1 0 0,-24 0-16,25 0 15,-1 0 1,-24 0-1,0 0 1,24 0-16,1 0 16,-25 0-1,24 0 16,-24 0-31,25 0 16,-25 0 0,-1 0-1,26 0-15,-25 0 16,0 0-1,24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18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7565 7441 0,'0'0'141,"0"0"-110,25 0-15,-25 0-1,25 0-15,0 0 16,0 0-1,49-24 1,-24 24-16,-26 0 16,26 0-1,0 0 1,-1 0-1,1 0-15,0 0 16,-1 0 0,-49 0-1,25 0 1,0 0-16,0 0 15,-1 0 1,-24 0 0,50 0-16,-25 0 15,0 0 1,24 0-1,-24 0 1,-25 0-16,25 0 16,0 0-1,-1 0 1,-24 0-16,25 0 15,-25 0 1,0 0 187,25 0-172,0 0-15,24 0-16,1 0 15,0 0 1,24 0-1,-49 0-15,0 0 16,24 0 0,-49 0-1,50 0 1,-1 0-16,26 0 15,-50 0 1,0 0 0,-1 0-16,1 0 15,0 0 1,-25 0-1,25 0 1,-25 0-16,49 0 16,-49 0-1,25 0 1,50 0-16,-51 0 15,1 24 1,25-24 0,-50 0-1,49 0-15,-49 0 16,25 0-1,-25 25 1,25-25-16,0 25 16,0-25-1,-25 0 1,0 25-1,0-25 173,74-25-157,50 25-31,-50 0 15,-24 0 1,0 0 0,-1 0-1,1 0-15,24 0 16,1 0-1,-26 0 1,1 0-16,-25 0 16,0 0-1,-1 0 1,1 0-1,0 0-15,0 0 16,24 0 0,-24 25-1,0-25-15,25 0 16,-26 0-1,1 0 1,-25 0 0,25 0-16,-25 0 15,25 0 1,0 0-1,-25 0-15,24 0 16,-24 0 0,25 0-1,-25 0 204,99 0-204,-24 0 1,-26 0-1,51 0 1,-26 0 0,1 0-16,-1 0 15,-24 0 1,-1 0-1,-24 0-15,25-25 16,-26 25 0,26 0-1,0 0 1,-1 0-16,-24 0 15,0 0 1,24 0 0,-24 0-16,0 0 15,25 0 1,-50 0-1,24 0 1,51 0-16,-50-25 16,-1 25-1,26 0 1,-25 0-16,0 0 15,-1 0 1,1 0 0,0 0-1,0 0-15,0 0 16,-25 0-1,0-25 173,25 25-173,49-24 16,50 24-15,0-25-16,50 25 16,-50 0-1,-50 0 1,0 0-16,-49 0 15,0 0 1,25 0 0,24 0-1,1 0-15,-1 0 16,-24 0-1,-1 0 1,1 0-16,-25 0 16,24 0-1,-24 0 1,0 0-1,0 25-15,-25-25 16,24 0 0,26 0 62,-50 0-63,25 0 1,0 0-1,-25 0 63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3:47.7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9327 5779 0,'0'0'187,"49"0"-171,-24 0-1,49 0-15,-24 0 16,0 0 0,49 0-1,-25 0 1,1 0-16,-26 0 15,26 0 1,-1 0 0,1 0-16,-26 0 15,1 0 1,-25 0-1,49 0 1,-24 0-16,24 0 16,0 0-1,-24 0 1,0 0-1,24-24 1,-24 24-16,-26 0 16,51-25-1,-1 25-15,-24 0 16,-1 0-1,-24 0 1,0 0 0,25 0-16,-50 0 15,49 0 1,-24 0-1,25 0-15,-1 0 16,1 0 0,-25 0-1,0 0 1,24 0-16,-24 0 15,-25 0 1,50 0 0,24 0-16,25 0 15,-24 0 1,-1 0-1,0 0 1,1 0-16,-1 0 16,-24 0-1,24 0 1,1 0-16,-1 0 15,-24 0 1,-1 0 0,1 0-1,0 0-15,24 0 16,-24 0-1,-26 0 1,1 0-16,50 0 16,-51 0-1,1 0 1,25 0-1,-1 0-15,1 0 16,-25 0 0,24 0-1,1 0-15,-25 0 16,0 0 15,24 0-15,-24 0-16,0 0 15,25 0 1,-26 0-1,1 0 1,25 0-16,-25 0 16,-1 0-1,26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3:49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13469 5730 0,'50'25'171,"24"-25"-155,0 24 0,1-24-1,-26 0-15,26 0 16,24 0-1,-25 0 1,26 0 0,-26 0-16,0 0 15,26 0 1,-26 0-1,-24 0-15,-1 0 16,1-24 0,-25 24-1,0-25 1,49 25-16,-24 0 15,-1 0 1,-24 0 0,25 0-16,-1 0 15,-49 0 1,50 0-1,-25 0 1,-1 0-16,76 0 16,24 0-1,-50 0 1,25 0-1,-24 0-15,-1 0 16,1 0 0,-26 0-1,1 0-15,24 0 16,1 0-1,-26 0 1,1 0-16,-1 25 16,1-25-1,0 0 1,-1 0-1,1 0-15,-25 24 16,24-24 0,-24 0-1,0 0 1,25 0-16,-1 0 15,-24 0 1,25 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3:56.2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6201 8434 0,'0'0'156,"25"0"-140,49 0-16,1 24 16,-1-24-1,1 0 1,-1 0-16,25 0 15,50 0 1,-74 0 0,24 0-1,0 0-15,75 0 16,-75 0-1,0 25 1,25-25-16,50 0 16,-50 0-1,25 0 1,-50 0-1,25 0-15,25 0 16,-50 0 0,-25 0-1,-24 0-15,49 0 16,-25 0-1,26 0 1,-26 0 0,-24 25-16,-1 0 15,26 0 1,-50-25-1,-1 0-15,1 0 16,0 0 0,25 24-1,24-24 1,0 25-16,-49 0 15,0-25 1,0 0 0,0 0-16,-25 0 15,24 0 1,-24 25-1,25-25 1,-25 0-16,25 0 16,49 0-1,1 0 1,-26 0-1,26 0-15,-26 0 16,26-25 0,-1 25-1,-24 0-15,0 0 16,-1 0-1,1 0 1,-1 0-16,-24 0 16,0 0-1,25 0 1,-26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3:57.7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10492 8632 0,'25'0'156,"25"0"-141,24 0-15,1-25 16,-1 0-1,0 1 1,50-1-16,50 0 16,-50 25-1,25 0 1,25 0-1,24 25-15,-49-25 16,-50 25 0,-25-25-1,26 0-15,49 0 16,-50 0-1,-25-25 1,25 25-16,-24 0 16,49 0-1,-25 0 1,25-25-1,-74 25-15,24 0 16,-24 0 0,24 0-1,25 0 1,-24 0-16,-1 0 15,1 0 1,-51 0 0,26 0-16,0 0 15,-1 0 1,50 0-1,1 0 1,-26 0-16,0 0 16,-24 0-1,24 0 1,1 0-16,-25 0 15,24 0 1,-24 0 0,-1 0-1,1 0-15,24 0 16,-49 0-1,25 0 1,-1 0-16,1 0 16,24 0-1,-24 0 1,-1 0-1,1 0-15,0 0 16,-1 0 0,1 0-1,-1 25-15,1-25 16,-25 0-1,25 0 1,-1 0 0,1 0-16,-25 0 15,-1 0 1,1 0-1,25 0 1,-25 0-16,-1 0 16,26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4:06.6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6226 12675 0,'50'0'172,"24"0"-157,-24 0 1,-1 0-16,26 0 16,49 0-1,-25 0 1,0 0-16,0 0 15,75 0 1,-25 0 0,-50 0-1,0 0-15,50 0 16,-25 0-1,-25 0 1,0 0 0,1 0-16,24 0 15,0 0 1,-25 0-1,-49 25-15,-1-25 16,26 0 0,-26 0-1,26 0 1,-1 0-16,-24 0 15,-1 0 1,1 0 0,-25 0-16,-1 0 15,26 0 1,-25 0-1,25 0 1,-1 25-16,1-25 16,-50 0-1,49 0 1,-49 0-16,25 0 15,0 0 1,0 0 0,-25 0-1,25 0-15,-1 0 16,1 0-1,25 0 1,-1 0 0,26 0-16,-1 0 15,1 0 1,-26 0-1,1 0-15,-1 0 16,26 0 0,-1 0-1,-24 0-15,0 0 16,24 0-1,-24 0 1,24 0 0,-24 0-16,24 0 15,-24 0 1,-1 0-1,1 0-15,-1 0 16,26 0 0,-50 0-1,24 0 1,-24 0-16,49 0 15,-49 0 1,0 0 0,25 0-16,-26 0 15,1 0 1,25 0-1,-25 0 1,-1 0-16,1 0 16,25 0-1,-25 0 1,0 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4:08.2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11237 12725 0,'49'0'172,"-24"25"-172,0-25 16,24 0-1,26 0 1,-1 0-16,-24-25 15,24 25 1,1-25 0,49 25-16,-25 0 15,-25 0 1,1 0-1,-1 0 1,25 0 0,25 0-16,-49 0 15,-1 0 1,1 0-1,24 0-15,50 25 16,-50 0 0,0-1-1,-25 26-15,-24-50 16,25 0-1,-1 0 1,0 0 0,26 25-16,-76-25 15,26 25 1,0-1-1,-26-24-15,1 0 16,25 0 0,24 0-1,25 0 1,1 0-16,-26 0 15,25 0 1,-24 0 0,49 0-16,-50-24 15,1 24 1,-1-25-1,0 0 1,1 25-16,-26 0 16,51 0-1,-51 0 1,1 0-1,-25 0-15,24 0 16,26 0 0,-51-25-1,1 25-15,25 0 16,-25 0-1,-1 0 1,26 0 0,-25 0-16,0 0 15,24 0 1,-24 0-1,0 0-15,0 0 16,24 0 0,-24 0-1,0 0 1,25 0-16,-26 0 15,1 0 1,25 0 0,-25 0-16,-1 0 15,26 0 1,-25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4:09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15900 12799 0,'25'0'172,"24"0"-172,1 0 15,-25-25 1,24 25-1,-24 0-15,25 0 16,-1 0 0,50-24-1,-49 24 1,0 0-16,-1 0 15,-24 0 1,25 0 0,-1 0-16,-24 0 15,25 0 1,-25 0-1,-25 0 1,49 0-16,-49 0 31,25 0-15,-25 0-16,25 0 15,0 0 1,-25 0 0,24 0-1,-24 0-15,50 0 109,-25 0-93,-25 0 0,25 0 124,-1 0-124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4:12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14089 14188 0,'0'0'141,"0"0"-126,50 0 1,24 0 0,-24 0-16,24 0 15,1 0 1,24 0-1,0 0 1,25 0-16,-25 0 16,100 0-1,-26 25 1,-24 0-16,25 0 15,24-25 1,-49 0 0,-25 0-1,-25 0-15,75 0 16,49 0-1,-99 49 1,0 1 0,-49-50-16,24 0 15,0 0 1,-25 0-1,-24 0-15,0 0 16,-26 0 0,26 0-1,-50 0 1,50 0-16,-50 0 15,24 0 1,26 0 0,-25 0-1,24 0-15,1-25 16,-25 25-1,0 0 1,0 0-16,-25 0 16,49 0-1,-49 0 1,25 0-16,0-25 15,0 25 1,24 0 0,26 0-1,-1 0-15,0 0 16,1 0-1,-26-25 1,26 25 0,-1 0-16,1-24 15,-26 24 1,26 0-16,-1 0 15,-24 0 1,24-25 0,-24 25-1,-1-25-15,26 25 16,-26 0-1,1-25 1,0 25 0,-1 0-16,1 0 15,-25 0 1,24 0-1,-24 0-15,0 0 16,0 0 0,24 0-1,-24 0 1,0 0-1,24 0-15,-24 0 16,0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4:14.3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19422 14188 0,'25'0'171,"-25"0"-155,25 0 0,-1 0-16,26 0 15,25 0 1,-26 0-1,1 0 1,24 0-16,25 0 16,25 0-1,-24 25 1,73-25-16,-49 0 15,25 0 1,-75 0 0,-24 0-16,0 0 15,24 0 1,1 0-1,-26 0 1,1 0-16,-25 0 16,24 0-1,-49 0 1,50 0-16,-25 0 15,-1 0 1,26 0 0,24-25-1,26 25-15,-1 0 16,-25 0-1,25 0 1,-24 0 0,-1 0-16,26 0 15,-1 0 1,-25 0-1,1 0-15,-1 0 16,0 0 0,-24 0-1,0 0 1,-1 0-16,26 0 15,-51 0 1,1 0 0,25 0-16,-1 0 15,-24 0 1,0 0-1,25 0 1,-25 0-16,-1 0 16,26 0-1,-25 0 1,0 0-16,24 0 15,-24 0 1,0 0 0,0 0-1,24 0-15,-24 0 16,0 0-1,24 0 1,-24 0-16,0 0 16,25 0-1,-26 0 1,1 0-1,25 0-15,-25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4:15.4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23416 14188 0,'24'0'140,"1"0"-140,-25 0 16,50 25 0,-1 0-1,1 0 1,0-25-16,-1 24 15,-49 1 1,50-25 0,-25 0-16,-1 0 15,-24 25 1,25-25-1,-25 0 1,25 0-16,0 0 16,0 0-1,-25 0 16,25 0 32,-1 0-16,-24 0-47,0 0 15,25 0 1,-25-25-1,0 25-15,25 0 32,-25-25-1,25 25 16,0-24-1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23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3894 8434 0,'25'0'141,"25"0"-126,24 0 1,-24 0-16,-1 0 15,51 0 1,-1 0 0,-25 0-16,1 0 15,-1 0 1,0 0-1,1 0 1,-26 0-16,1 0 16,0 0-1,-1 0 1,1 0-16,24 0 15,1 24 1,-26-24 0,1 0-1,-25 0-15,0 25 16,24-25-1,-49 0 1,25 25 171,124-25-156,0 0-15,-25 0-16,49 0 16,51 0-1,-76 0 1,1 0-16,-50 0 15,75 0 1,0 0 0,-75 0-1,25 0-15,-50 25 16,26-25-1,24 25 1,-50-25-16,0 0 16,-24 0-1,-25-50 1,0 50 202,-1 0-202,1 0-1,0 0 1,25 0 0,-1 0-16,26 0 15,-1 0 1,-24 0-1,-1 0 1,26 0-16,-1 0 16,-49 0-1,49 0 1,-74 0-16,25 0 15,-25 0 1,0-50 0,75 50 155,-26 0-155,1 0-1,49 0 1,0 0 0,-24 0-16,-1 0 15,-24-24 1,-1-1-1,-24 25 1,25 0-16,-25 0 16,-25-25 15,0 25 125,148 0-125,76 0-15,-26 0-1,-24 0-15,-1 0 16,-24 0-1,74 0 1,-49 0 0,-75 0-16,-49 0 15,-1 0 1,-24 0-1,0 0-15,-25 0 32,25 0 124,272 0-110,-24 0-46,-74 0 16,49 0 0,-50-25-1,-74 0-15,-24 25 16,-51 0-1,-24 0 1,25 0 0,-26 0-16,1 0 15,0 0 1,0 0-1,24-24-15,-49 24 16,0-25 0,100 0 171,73 0-187,-24 25 15,-50 0 1,0 0 0,-24 0-1,49 0-15,-25 0 16,-24 0-1,-1 25 1,-24-25-16,-1 0 16,1 0-1,-1 25 1,26-25-1,-1 0-15,-24 0 16,24 0 0,-49 0-1,0 25 1,0-25-16,-1 0 16,-24 0-1,25 0 1,-25 0-16,25 0 203,-25 0-188,50 0 1,-26 0-1,1 0 1,25 0 0,0 0-16,-1 0 15,-24 0 1,25 0-1,-50 0 1,24 0-16,1 0 16,0 0-1,-25 0 1,25 24-1,-25-24 1,25 0 15,-1 0 0,-24 0 1,25 0-17,-25 0 1,25 0-1,-25 0-15,0 25 32,25-25 202,-25 0-78,0 0-125,-25 25-16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05.8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12973 5234 0,'0'0'109,"25"0"-109,-25 0 16,24 0-1,1-25 1,0 25 0,25 0-16,-1-25 15,1 25 1,0 0-1,-1 0-15,-24 0 16,25 0 0,-1 0-1,26 0 1,-26 0-16,1 0 15,-25 0 1,-1 0 0,1 0-16,0 0 15,-25 0 1,0 0 187,25-25-188,-25 25 1,49 0-1,51 0-15,-26 0 16,25 0 0,0 25-1,25 0 1,-24 0-16,-51-25 15,1 0 1,-25 0 0,0 0-16,24 0 15,1 0 1,-1 0-1,-24 0 1,25 0-16,-25 0 16,-1 0-1,-24 0 1,25 0-1,-25 0 79,0 0-94,25 0 16,-25 0 15,25 0 0,0 0 16,-25 0-32,24 0 17,-24 0-32,25 0 15,0 0 1,-25 0-1,25 0 1,-25 0 15,25 0 0,-25 0-15,24 0 0,1 0-1,-25 0 266,25 0-281,25 0 16,-1 0-1,1-25 1,-1 25-16,26 0 15,-25-25 1,-1 0 0,-24 25-16,0 0 15,0 0 1,-25 0-1,0-24 1,0-1 202,0 25-218,24 0 16,1-25 0,25 25-1,24 0 1,75 0-16,0 50 15,-75-50 1,1 0 0,49 24-16,-25-24 15,25 0 1,-50 0-1,1 0 1,-26 0-16,51 0 16,-26 0-1,-24 0 1,24 0-16,-49 0 15,0 0 1,-1 0 0,26 0-1,-25 25-15,0-25 16,-1 0-1,1 0 1,25 0-16,-25 25 16,-1-25-1,26 0 1,-50 0-1,25 0-15,-25 0 16,25 0 171,49-25-171,100 0-16,-25 1 15,-50 24 1,50 24 0,24 26-1,50 0-15,-74-1 16,-49-24-1,-26 0 1,0-25-16,1 0 16,24 0-1,25 0 1,-50 0-1,1 0-15,-1 25 16,-49-25 0,25 24-1,-50 1-15,24-25 219,51 0-204,123-25 1,-49 25-1,25 0 1,-25 0-16,-50-24 16,74-1-1,1 0 1,-25 0-16,-50 25 15,-24 0 1,24 0 0,-25 0-1,1 0-15,-1 0 16,-24 0-1,-1 0 1,1 0-16,-1-25 16,-24 25-1,0-24 1,25-1-1,-50 25-15,24 0 16,1-25 0,50 0-1,-26 25-15,26 0 16,-26-25-1,1 25 1,0 0 0,-1-24-16,-24 24 15,25-25 1,-1 25-1,-24 0 1,25 0-16,-1 0 16,-49 0-1,0-25 219,25 25-203,25 0-15,24 0 0,-24 0-16,-1 0 15,1 0 1,24 0-1,1-25-15,-1 25 16,-49 0 0,25 0-1,-1 0 1,-24 0-16,0 0 15,0 0 1,24 0 0,-24 0-1,25 0-15,-26 0 16,1 0-1,25 0 1,-50 0-16,49 25 16,-49-25-1,25 0 1,0 0-1,0 0-15,-25 0 16,25 0 0,-25 0-1,24 0-15,-24 0 16,25 0-1,0 25 1,-25-25 0,0 0 30,0 25-46,0-1 16,0-24 0,0 0 233,0-24-249,0 24 16,25 0-1,99 0 1,-25 0-16,-25 0 16,-24 0-1,49 0 1,25 49-1,0 1-15,-49-1 16,-1-24 0,1 25-1,-26-25-15,26-1 16,24-24-1,-50 25 1,26-25 0,-26 0-16,-24 0 15,0 0 1,0 0-1,0 0 1,-25 0-16,25 0 16,-25 0-1,24 0 1,-24 0-16,25 0 31,0 0 47,-25 0-78,25 0 16,-25 0 15,0 0 47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08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10691 6524 0,'25'0'156,"49"0"-141,0 0-15,26 0 16,-26 0 0,25 0-1,1 0-15,-26 0 16,0 0-1,26 0 1,73 0 0,-74 0-16,1 0 15,-26 0 1,50 0-1,-25 0-15,1 0 16,-51 0 0,1 0-1,24 0 1,-24 0-16,-1 0 15,1 0 1,0 0 0,24 0-1,-49 0-15,0 0 16,-1 0-1,26 0 1,-25 0-16,0 0 16,24 0-1,1 0 1,-25 0-1,24 0-15,1 0 16,-25 0 0,-1 0-1,26 0-15,-50 0 16,25 0-1,0 0 1,49 0 0,1 0-16,24 0 15,0 0 1,-25 0-1,1 0 1,24 0-16,-25 0 16,-24 0-1,24 0 1,-24 0-16,0 24 15,-1-24 1,26 0 0,-26 0-16,1 0 15,0 0 1,-1 0-1,1 0 1,-1 0-16,1 0 16,-25 0-1,24 0 1,-24 0-1,0 0-15,25 0 16,-26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10.8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17090 6573 0,'0'0'109,"0"0"-62,25 0-47,50 0 16,-26 0-1,1 0 1,-1 0-16,26 0 16,24 0-1,25 0 1,-49 0-1,-1 0-15,0 0 16,1 0 0,24 0-1,-49 0-15,-1 0 16,1 0-1,-25 0 1,-1 0 0,26 0-16,49 0 15,-24 0 1,-26 0-1,1 0-15,0 0 16,-1 0 0,-24 0-1,0-25 1,74 25-1,50 0-15,-50 0 16,0 0 0,0-24-1,1 24-15,-26 0 16,0-25-1,1 25 1,-1 0-16,1-25 16,-1 25-1,-24 0 1,24 0-1,-24 0-15,-25 0 16,24 0 0,1 0-1,-1 0-15,-24 0 16,25 0-1,-1 0 1,-24 0 0,0 0-16,25 0 15,-26 0 1,1 0-1,25 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12.6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20464 6474 0,'25'0'93,"-25"0"-77,24 0-16,-24 0 15,50 0 1,24 0 0,-24 0-1,0 0-15,24 0 16,50 0-1,-49 0 1,-1 0-16,0 0 16,-49 0-1,0 0 1,25 0-1,24 0-15,-24 0 16,-1 0 0,1 0-1,-25 0-15,24-25 16,1 25-1,-1 0 1,26 0 0,-25 0-16,-1 0 15,-24 0 1,0 0-1,0 0-15,-1 0 16,26 0 0,24 0-1,-24 0 1,0 0-16,-26 0 15,26-25 1,-25 25 0,0 0-16,-1 0 15,1 0 1,74 0-1,-24 0 1,24 0-16,0 0 16,1-24-1,-26 24 1,0 0-16,26 0 15,-26-25 1,0 25 0,1-25-1,-26 25-15,1-25 16,0 25-1,-1 0 1,1 0-16,-25 0 16,24 0-1,1 0 1,24 0-1,-49 0-15,0 0 16,24 0 0,-24 0-1,0 0-15,25 0 16,-25 0-1,-1 0 1,1 0 0,25 0-16,-25 0 15,-1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16.3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16098 7739 0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18.1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16247 7813 0,'74'0'188,"1"0"-173,-1 0 1,100 0-16,-25-24 15,-25 24 1,25 0 0,49 0-16,-24 0 15,24 0 1,50 0-1,-25 0-15,-49 24 16,49 1 0,1-25-1,-1 25 1,-99-25-16,-25 0 15,50 0 1,0 0 0,-25 0-1,-25-25-15,-25 25 16,1 0-1,-1 0 1,50 0-16,25 0 16,-25 0-1,-50 0 1,1 0-1,-1 0-15,1 0 16,24 0 0,-49 0-1,-1 0-15,26 0 16,-26 0-1,26 0 1,-26 0 0,26 0-16,-26 0 15,26 0 1,-26 0-1,1 0-15,-1 0 16,26 0 0,-26 0-1,-24 0 1,25 0-16,-1 0 15,-24 0 1,0 0 0,25 0-1,-25 0-15,-1 0 16,26 0-1,0 0 1,-26 0-16,1 0 16,25 0-1,-25 0 1,-1 0-1,26 0-15,-25 0 16,0 0 0,24 0-1,-24 0-15,0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23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25574 7789 0,'0'0'140,"-25"0"-124,0 0-1,-49 0-15,-75 49 16,0-24-1,0 0 1,-49 0 0,24-1-16,75-24 15,24 0 1,-24 0-1,-50 0 1,25 0-16,50 0 16,0 0-1,24-24 1,0 24-1,1 0-15,-26 0 16,-24 0 0,49 0-1,1 0-15,24 0 16,-25 0-1,50 0 1,-24 0 0,-1 0-16,0 0 15,-25 0 1,-24 24-1,24-24-15,26 0 16,-26 0 0,50 0-1,-25 0-15,25 0 16,-25 0-1,25 0 1,-24 0 0,-1 0-16,0 0 15,0 0 1,-24 0-1,24-24-15,0 24 16,0 0 0,25 0-1,-49 0 1,49 0-16,-25 0 15,25 0 1,-25-25 0,0 25-1,0-25-15,25 25 16,-49 0-1,24 0 1,25-25-16,-50 25 16,50 0-1,-49 0 1,49-25-1,-25 25-15,25 0 16,0 0 0,-25-24 15,25 24-16,-25 0 17,0 0-1,25 0-16,-24 0-15,24 24 32,0 1-17,0 0 1,-50 25 31,25-26-32,0 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02:26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6722 8731 0,'25'0'172,"49"25"-156,-24-25-1,49 25 1,50 0-1,-50-25-15,50 0 16,25 0 0,-50 0-1,-25 0-15,50 0 16,49 49-1,-49-49 1,-25 0 0,-25 0-16,-24 0 15,-26 0 1,26 25-1,-1-25-15,-24 25 16,-1-25 0,-24 0-1,0 0 1,0 0-16,-25 0 15,49 0 1,-24 0 0,0 0-16,0 0 15,-25 0 1,49 0-1,1 0 1,-25 0-16,0 0 16,24 0-1,-24 0 1,0 0-16,49 0 15,-24 0 1,24 0 0,-49 0-1,0 0-15,24 0 16,-24 0-1,0 0 1,0 0 0,49 0-16,-49 0 15,0 0 1,24 0-1,1 0-15,0 0 16,-26 0 0,26 0-1,25 0-15,-26 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16.4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6945 5755 0,'75'0'171,"24"0"-155,0 0 0,25 24-16,50 1 15,-50-25 1,0 0-1,0 0-15,74 0 16,-24 0 0,-25 25-1,0 0-15,-25-25 16,24 0-1,-73 0 1,-1 0 0,-24 0-16,49 0 15,25 0 1,0 50-1,-25-26-15,-49 26 16,-25-50 0,24 0-1,1 25 1,-25 0-16,49-25 15,-24 0 1,-1 24 0,1-24-1,-25 0-15,24 25 16,-24-25-1,0 0 1,0 25-16,0-25 16,0 0-1,-25 0 1,74 0-16,-24 0 15,24 0 1,0 0 0,-24 0-1,24-25 1,-49 25-16,50-25 15,-51 25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17.9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9847 5953 0,'25'0'140,"50"0"-124,24-25-1,75 1 1,-50-1-16,24 0 15,1 0 1,50 25 0,-26 0-1,-24 0-15,0 0 16,74 0-1,-99 0 1,-25 0 0,1 0-16,-26-25 15,50 25 1,-25 0-1,25 0-15,-74 0 16,0 0 0,-26 25-1,1-25 1,0 0-16,25 0 15,-26 0 1,26 0 0,24 0-16,-49 0 15,25 0 1,-50 0-1,25 0 1,-1 0-16,-24 0 31,25 0-15,-25 0-16,25 0 31,-25 0 0,25 0-31,0 0 16,24 0-1,1 0 1,-25 0 0,24 0-16,1 0 15,-1 0 1,-24 0-1,0 0-15,25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36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3944 11708 0,'0'-25'62,"0"25"32,25 0-78,0 0-16,49 0 15,-49 0 1,0 0-1,24 0-15,-24 25 16,25-25 0,24 0-1,-24 0 1,-1 25-16,-24-25 15,25 0 1,-1 24 0,-24-24-16,25 0 15,24 0 1,-24 0-1,-26 0 1,1 0-16,25 25 16,-25-25-1,0 0 1,24 0-16,-24 0 15,25 0 1,-1 0 0,-24 0-1,0 0-15,0 0 16,-1 0-1,1 25 1,25-25 0,-1 0-16,1 0 15,-25 0 1,24 0-1,-24 0-15,0 0 16,-25 0 0,25 0 15,-25 25-31,49-25 249,51 0-233,-26 0-16,0 0 16,26 0-1,-1 25 1,-25-25-1,1 0-15,-26 24 16,-24-24 0,25 0-1,24 0-15,-24 0 16,24 0-1,-49 0 1,25 0 0,24 0-16,-49 0 15,0 0 1,24 0-1,-49 0 1,50 0-16,-25 0 16,24 0-1,-24 0 1,0 0-16,0 0 15,0 0 1,-1 0 0,1 0-1,0 0-15,-25-24 16,25 24-1,24 0 1,1 0-16,-25 0 16,24 0-1,-24 0 1,-25-25-1,50 0-15,-50 25 16,0 0 0,25 0-1,148-50 250,1-24-249,24 49-16,-24 0 16,-25 1-1,-50 24 1,-25 0-16,1 0 15,24 0 1,50 0 0,-50 0-1,0 24-15,-49-24 16,-25 0-1,24 0 1,26 0 0,-50 0-16,49 0 15,25 0 1,0 0-1,-24 0-15,-1 0 16,-24 0 0,24 0-1,1 0 1,-1 0-16,-24 0 15,-26 0 1,1 0 0,-25 0-16,25 25 31,0-25 31,-25 0-46,25 25-1,-25-25 1,24 0 0,1 0-1,0 0 1,-25 0-1,50 0 1,-50 0 0,25 0-16,-1 0 31,-24 0-16,100 0 204,-51 0-204,50 0 1,1 25 0,24-25-1,-50 0-15,-24 0 16,-1 0-1,1 25 1,24-25-16,1 0 16,24 0-1,-25 24 1,1-24-1,-1 0-15,1 25 16,49-25 0,-50 0-1,0 0-15,-24 0 16,24 0-1,-24 0 1,0 0 0,24 0-16,0 0 15,-24 0 1,0 0-1,-26 0-15,26 0 16,-50 0 0,25 0-1,-25 0 1,25 0-16,-25 0 31,0-25 156,25 25-171,123 0 15,26 0-15,-25 0-1,-50 0 1,-25 0-1,1 25-15,-1-25 16,25 0 0,-24 0-1,-1 0 1,-24 0-16,0 0 15,-1 0 1,-24 0 0,25 0-16,-1 0 15,-24 0 1,25 0-1,-1 0 1,-24 0-16,-25 0 16,25 0-1,0 0 1,-25 0-16,24 0 31,-24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19.2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13246 5829 0,'25'0'171,"-1"0"-155,-24 0-16,50 0 15,0 0 1,-1 0 0,-24 0-16,25 0 15,-26 0 1,51 0-1,-26 0 1,-24 0-16,0 0 16,0 0-1,0 0 1,-1 0-1,-24 0-15,25 0 16,0 0 0,-25 0-1,25 0-15,-25 0 16,25 0-1,-1 0 1,1 0 0,25 0-16,-25 0 15,-1 0 1,1 0-1,0 0-15,-25 0 16,25 0 0,-25 0 15,25 0-16,-25 0 1,24 0 0,1 0-1,0 0-15,-25 0 16,25 0-1,-25 0 1,25 0-16,-25 0 47,24 0-47,-24 0 15,25 0 1,0 0 0,-25 0-1,25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52.7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11286 8012 0,'0'0'172,"25"0"-172,0 0 16,0 0-1,74 0 1,50 0-1,-50 0-15,74-25 16,51 0 0,-100 0-1,49 25-15,26 0 16,-1-24-1,-99 24 1,1 0-16,-1 0 16,75 0-1,-50 0 1,-25 0-1,-25 0-15,1 0 16,24 0 0,50 0-1,-75 0-15,0 0 16,-24 0-1,0 0 1,24 0 0,0 0-16,1 0 15,-1 0 1,-24 24-1,0-24-15,-1 0 16,1 25 0,-25-25-1,24 0 1,1 0-16,-1 0 15,-24 0 1,0 0 0,0 0-16,0 0 15,-1 0 1,-24 0-1,25 0 1,-25 0-16,25 0 16,0 0 15,-25 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53.6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15007 7962 0,'25'0'172,"-1"0"-172,1 0 15,0 0 1,0 0-1,99 0-15,0 0 16,-25 0 0,75 0-1,-1 0 1,-49 0-16,-24 0 15,24 0 1,24 0 0,-23 0-16,-51 0 15,25 25 1,50 0-1,0 25 1,-25-26-16,-50-24 16,1 25-1,-26-25 1,1 0-16,24 0 15,-24-25 1,49 1 0,-49-1-1,-25 0-15,24 0 16,-49 25-1,25 0 1,-25-25 0,25 25-16,0 0 15,-25 0 1,24-25-1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54.4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17735 7937 0,'50'0'172,"0"-24"-157,-1 24 1,26 0 0,49 0-16,24 0 15,-24 0 1,100 0-1,-26 0-15,-74 0 16,0 0 0,50 0-1,-50 0 1,25 0-16,-75 0 15,1 0 1,24 0 0,0 0-16,-25 0 15,-24 0 1,24-25-1,-49 0 1,25 0-16,-50 25 16,25 0-1,-25 0 1,24 0-16,-24 0 15,0 25 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55.2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20141 7888 0,'0'0'156,"25"0"-140,25 0-1,24 0 1,75 0-16,-25 0 16,-50 0-1,51-50 1,23 1-1,-48 24-15,24 0 16,-50 25 0,25-25-1,-24 25-15,49 0 16,0 0-1,-50 0 1,-24 0 0,-1 0-1,1 0-15,49 0 16,50 0-1,-25 0-15,0 0 16,-25 0 0,0 0-1,1 0 1,-26 0-16,1 0 15,-1 0 1,-24 0 0,-26 0-16,1 0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7:56.7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24457 7962 0,'0'0'141,"-24"0"-126,-76 25 1,1-25-16,0 0 16,-75 0-16,25-25 15,25-24 1,-49-1-1,-50 0 1,24 1-16,75 49 16,50-25-1,-50 25 1,24 0-1,1 0-15,-25 25 16,75-25 0,-1 25-1,0-25-15,-24 0 16,0 0-1,24 0 1,-24 0 0,49 0-16,-25 0 15,50 0 1,-25 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02.8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18926 5705 0,'25'0'203,"24"0"-188,26 0-15,-26 0 16,51 0-1,73 0 1,-24 0-16,74 0 16,25 0-1,-24 0 1,98 0-16,-99 0 15,-24 0 1,-26 0 0,1 0-1,0 0-15,-26-25 16,-73 25-1,-1 0 1,26 0-16,-1 0 16,25-25-1,-50 25 1,1-24-1,-26 24-15,-24 0 16,25 0 0,-26 0-1,1 0-15,0 0 16,0 0-1,-25 0 1,25 0 0,-1 0-16,1 0 15,0 0 1,-25 0-1,25 0 1,0 0-16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05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16197 6970 0,'25'0'172,"0"-25"-157,25 1-15,-26 24 16,51 0-1,24-25 1,25-25 0,75 25-16,73 0 15,-24 25 1,50 0-1,0 0-15,-50 0 16,49 0 0,-24 0-1,-74 0 1,-1 0-16,50 0 15,-49 0 1,-50 0 0,-25 0-16,24 0 15,26 0 1,-75 0-1,0 0 1,-24 0-16,-26 0 16,1 0-1,0 0 1,-26 0-16,26 0 15,0 0 1,-1 0 0,-24 0-1,0 0-15,-25 0 16,25 0-1,0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06.4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20886 6796 0,'49'0'172,"1"0"-157,-1 0 1,1 0-1,24 0-15,100-24 16,-50 24 0,25-25-1,25 25 1,-1 0-16,-49-25 15,25 25 1,25 0 0,-26-25-16,-48 25 15,-26-25 1,-24 25-1,-1 0 1,26 0-16,-1 0 16,1 0-1,-26 0 1,1 0-1,-25 0-15,-1 0 16,1 25 0,0-25-1,-25 0 1,25 0-16,0 0 31,-25 0 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21.0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12502 11311 0,'24'0'172,"26"0"-172,-25 0 15,24 0 1,1 0-1,49 0-15,25 0 16,25 0 0,74 0 15,25 0-31,-74 0 15,24 0 1,50 0 0,-74 0-1,-25 0-15,74 0 16,-24 25-1,-51-25 1,-24 25-16,0-25 16,1 24-1,23-24 1,-48 0-1,-51 0-15,1 0 16,49 0 0,-49 0-1,24-24 1,0-1-16,1 25 15,-1-25 1,-49 0 0,0 25-16,0 0 15,-25 0 1,24 0-1,1 0 1,-25 0 0,25 0-1,-25 0 1,75 0-16,-1 0 15,-24 0 1,24 0 0,-24 0-1,-1 0-15,1 0 16,-25 0-1,24 0 1,1 0-16,-25 0 16,-1 0-1,51 0 1,-26 0-1,1 0-15,0 0 16,-26 0 0,26 0-1,-25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41.5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9401 13717 0,'0'0'156,"25"0"-156,49 0 16,-24-25-1,-1 25 1,-24 0 0,25 0-16,-25 0 15,24 0 1,26 0-1,-26 0-15,26 0 16,-51 0 0,26 0-1,0 0 1,24 0-16,-24 0 15,-25 0 1,-1 0 0,26 0-1,-25 0-15,0 0 16,-1 0-1,1 0 1,25 0-16,-1 25 16,-24-25-1,0 0 1,25 25-1,-50-25-15,49 0 16,-49 0 0,25 0-1,-25 0-15,25 0 16,0 0-1,-1 0 1,26 0 0,-25 0-16,0 0 15,24 0 1,-49 0-1,25 0-15,-25 0 16,25 0 0,0 0-1,-1 0 1,-24 0-16,25 0 15,0 0 1,25 0 0,-26-25-16,1 25 15,0 0 1,-25 0-1,25 0 1,0 0-16,-25 0 16,25 0 30,-25 0-46,0 0 219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22.7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18479 11361 0,'25'0'156,"50"0"-140,-1 0-1,25 0-15,125-25 16,-1-25 0,25 25-1,50 25-15,-50 0 16,24 25-1,26 0 1,-99-25 0,-26 0-16,-24 0 15,-25 0 1,-25 0-1,0 0 1,-49 0-16,0 0 16,-26 0-1,1 0 1,-25 0-16,25 0 15,0 0 1,0-25 0,-1 25-16,1 0 15,0 0 1,-25 0-1,25 0 17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24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23937 11410 0,'0'0'140,"99"0"-77,74 0-48,1-25-15,0 1 16,49 24-1,25 0 1,-25 0 0,50 0-16,-25 0 15,-74 0 1,-1 0-1,-24 0-15,0-25 16,-75 25 0,1 0-1,-26 0 1,1 0-16,-25 0 15,0 0 1,-1 0 0,1 0-16,25 0 15,-50 0 1,25 0-1,-25 0 1,0 0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37.1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8632 9153 0,'0'0'156,"25"0"-141,49 0 1,1 0-1,-1 0-15,-24 0 16,49 0 0,25 0-1,-25 0 1,0 0-16,1 0 15,73 0 1,-24 25 0,-25 0-16,-50-1 15,-24 1 1,49-25-1,-24 25 1,24 0-16,-25 0 16,-24-1-1,0-24 1,-1 25-16,50-25 15,-24 25 1,-1-25 0,1 25-1,-26-25-15,1 0 16,-1 0-1,51 0 1,-1 0-16,-25 0 16,1 0-1,-26 0 1,1 0-1,-25 0-15,24 0 16,26 0 0,-26 0-1,1 0 1,0 0-16,-50 0 15,24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38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11757 9426 0,'50'0'202,"0"0"-186,49 0 0,0 0-1,-25 0-15,26 0 16,73 0-1,1 0 1,-25 0 0,-25 0-16,74 0 15,-49 0 1,-50 0-1,1 0-15,-26 0 16,75 0 0,-25 0-1,0 25-15,-50-25 16,25 0-1,1 24 1,-1-24 0,25 0-1,-50 0-15,-24 0 16,0 0-1,24 0 1,0 0-16,1 0 16,24 0-1,-49 0 1,-26-24-16,1 24 15,25 0 1,-50 0 0,25 0-1,-25 0-15,49 0 16,1 0-1,-1 0 1,26 0-16,-26 0 16,26 0-1,-25-25 1,-26 25-1,1 0-15,25-25 0,-25 25 16,-1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39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15577 9401 0,'50'0'156,"24"0"-140,1 0-1,-1 0 1,25 0-16,50 0 16,-50 0-1,1 0 1,49 0-1,-1 0-15,-24 0 16,-24 0 0,-1 0-1,-25 0-15,25 0 16,-24 0-1,-1 0 1,1 0 0,-26 0-16,1 0 15,-1 0 1,76 0-1,48 0 1,-24 0-16,-50 0 16,0 0-1,25 0 1,-49 0-16,-1 0 15,-24 0 1,-1-25 0,1 25-1,0 0-15,-25-25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40.2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18604 9351 0,'24'0'171,"51"0"-155,-1 0 0,-24 0-1,-1-24-15,26 24 16,24 0-1,25 0 1,-25-25 0,50 25-16,0 0 15,0 0 1,0 0-1,-25 0 1,49 0-16,-24 0 16,-50 0-1,-24 0 1,-26 0-16,26 0 15,49 0 1,0 0 0,-25 0-1,25 0-15,-50 0 16,26 0-1,-1 0 1,-25 0-16,25 0 16,-24 0-1,-1 0 1,26 0-16,-51 0 31,1 0-31,24 0 16,-24 0-1,-25 0-15,49 0 16,-49 0-1,24 0 1,-24 0 0,25 0-16,-25 0 15,-1 0 1,26 0-1,-25 0-15,0 0 16,24 0 0,-24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41.2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22473 9302 0,'25'0'156,"-25"0"-141,25 0 1,24 0 0,1 0-1,-1-25-15,1 25 16,49 0-1,50 0 1,0 0-16,-50 0 16,75-25-1,-1 25 1,-73 0-1,-1 0-15,0 0 16,25 0 0,-25 0-1,-24 0-15,-26 0 31,-24 0-31,25 0 16,-25 0 0,-1 0-16,26 0 15,24 0 1,1 0-1,-26 0 1,1 0-16,-25 0 16,49 0-1,-49 0 1,0 0-16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43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7119 10344 0,'0'-25'140,"0"25"-124,25 0-1,24 0-15,26 0 16,-1 0-1,25 0 1,1 0-16,-1 0 16,99 0-1,-24 0 1,-25 0-1,24 0-15,26 0 16,-75 0 0,0 0-1,-25 0-15,-25 0 16,1 25-1,-1-25 1,26 24 0,-51-24-16,1 0 15,-25 0 1,24 0-1,-24 0 1,-25 0-16,25 0 16,0 0-1,-25 0 1,24 0-1,1 0 1,0 0-16,0 0 16,0 0-1,-1 0 1,-24 0-16,25 0 15,-25 0 126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48.4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16545 12477 0,'49'0'156,"26"0"-141,24 0 1,75 0-16,-26-25 16,-48 25-1,-1 0 1,74-25-16,-73 25 15,24 0 1,0 0 0,49 0-1,-24 0-15,-25 0 16,-49 25-1,24 0 1,0 0-16,25-1 16,-49 1-1,-26-25 1,1 0-1,-25 0-15,24 0 16,-24 0 0,0 0-1,0 0-15,-1 0 16,-24 0-1,25 0 1,-25 0 0,25 0 15,-25 0-16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53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7069 13717 0,'0'0'187,"75"0"-187,-26-25 16,26 0-1,98 25 1,1-24-16,-25-1 15,124 25 1,-50 0 0,0 0-1,75 0-15,-25 0 16,-75 0-1,1 0 1,49 0-16,-50 0 16,-74 0-1,25 0 1,25 0-1,-26 0-15,-24 0 16,-49 0 0,-1 0-1,1 0-15,-1 0 16,50 0-1,-50 0 1,1 0 0,-25 0-16,-26 0 15,1 0 1,25 0-1,-25 0 1,-1 0-16,1 0 16,50 0-1,24 0 1,-25 0-16,1 0 15,-26 0 1,1 25 0,24-25-1,1 0-15,-26 0 16,1 0-1,-25 0 1,24 0 0,-24 0-16,0 0 15,0 0 1,24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46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12898 13667 0,'25'0'218,"50"0"-202,-1-24 0,0-1-16,1 0 15,24 25 1,25 0-1,-25 0-15,1 0 16,-26 0 0,25-25-1,0 25 1,-49 0-16,0 0 15,-1 0 1,-24 0 0,0 0-16,0 0 15,-1 0 1,1 0-1,0 25 1,-25-25-16,25 0 16,0 25-1,24-25 63,-49 0-78,25 0 16,0 0 46,0 0-31,-25 0 16,25 0-31,-25 0-16,24 0 15,1 0 1,-25 0 0,25 0-16,0 0 15,-25 0 32,25 0-16,-1 0-15,-24 0-1,25 0 48,-25 0-1,25 0-46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54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12278 13643 0,'50'0'156,"24"0"-140,-24 0-16,0 0 15,24 0 1,75 0 0,-50 0-16,-25 24 15,26 1 1,48 0-1,-23 0-15,-51 0 16,-24-25 0,-26 0-1,26 0 1,-50 0-16,50 24 15,-26-24 1,1 25 0,0-25-1,-25 0-15,50 0 78,-26 0-62,1 0-1,0 0-15,-25 0 16,25 0 15,0 0-15,-25 0 31,24 0-47,-24 0 31,25 0 0,0 0-15,-25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8:59.9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18876 13816 0,'50'0'202,"0"0"-202,49-25 16,-25 1 0,100-1-1,-1 0 1,-24 25-16,25 0 15,49 0 1,0 0 0,-24 25-16,74 0 15,-25-25-15,-50 0 16,25 0-1,-24 0 1,-1 0-16,-98 0 16,-1-25-1,25 0 1,-25 25-16,0-25 15,-24 25 1,-1 0 0,-24 0-1,-1 0-15,-24 0 16,25 0-1,-26 0 1,1 0-16,50 0 16,24 0-1,-25 0 1,1 0-1,24 0-15,-49 0 16,-1 0 0,1 0-1,-1 0-15,1 0 16,0 0-1,-26 0 1,1 0 0,25 0-16,-25 0 15,-1 0 1,26 0-1,-25-25 1,0 25-16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9:05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6945 15825 0,'0'0'156,"50"0"-140,0 0 0,24 0-1,25 0-15,25 0 16,25 0-1,-25 0 1,124 0 0,-49 0-16,-1 0 15,75 0 1,-25 0-1,0 25-15,50 0 16,-50 25 0,-25-26-1,25-24 1,-25 0-16,0 0 15,-99 25 1,25-25 0,50 25-16,-51-25 15,-23 25 1,-26-25-1,-50 0 1,-24 0-16,0 0 16,25 0-1,-1 0 1,1 0-1,-1 0-15,1 0 16,-25 0 0,-25 0-1,25 0-15,-1 0 16,-24 0-1,25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9:06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11782 16024 0,'50'0'156,"-1"0"-141,1 0 1,74 0-1,50 0-15,-1 0 16,100-25 0,0 25-1,0 0 1,99 0-16,-74 0 15,-26 0 1,26 0 0,-25 0-1,-99 0-15,49 0 16,25 0-1,-74 0 1,-1 0-16,1 25 16,24 0-1,25-1 1,-123 1-1,-26 0-15,1-25 16,-51 25 0,1-25-1,-25 0 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9:06.8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16619 16148 0,'25'0'187,"-25"0"-172,25 0 1,-25 0-16,49-25 16,51-25-1,24 26 1,-25-1-16,74 25 15,1-25 1,-25 0 0,-50 25-1,0 0-15,50 0 16,-50 0-1,-24 0 1,-26 0-16,1 0 16,-25 0-1,0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29:07.5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18207 15974 0,'49'0'125,"-24"0"-109,49 0-1,26-25-15,-26 25 16,1 0-1,49 0 1,-25 0 0,-25 0-16,1 0 15,-26 0 1,1 0-1,-1 0-15,26 0 16,-50 0 0,-1 25 15,1-25-31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09.0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7441 3373 0,'0'0'187,"25"0"-172,25 0 1,24 0-16,-24 0 16,-1 0-1,26 0 1,74 0-16,-25 0 15,25 0 1,49 0 0,0 0-1,-24 0-15,0 0 16,49 0-1,-49 0 1,-26 0 0,-48 0-16,73 25 15,-24-25 1,-50 25-16,1-25 15,24 0 1,-25 0 0,149 0-1,-50 50-15,-24-26 16,-1 1-1,1-25 1,-75 0-16,25 0 16,-24 25-1,-26 0 1,-24 0-1,24-1-15,-49-24 16,24 0 0,1 0-1,-25 0-15,0 0 16,24 0-1,-24 0 1,0 0 0,0 0-16,24 0 15,-24 0 1,0 0-1,25 0 1,-26 0-16,1 0 16,25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09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12353 3621 0,'0'0'141,"25"0"-126,-1 0 1,26 0-16,24 0 16,26 0-1,-51 0 1,75 0-16,-25 0 15,25-24 1,-49 24 0,-1-25-1,26 25-15,-26-25 16,-24 25-1,-1 0 1,1 0 0,-1 0-16,26 0 15,-1 25 1,25 24-1,-49-49-15,0 0 16,-26 0 0,-24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16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22126 4638 0,'74'0'172,"1"0"-172,24 0 15,74 0 1,1 0-1,-50 0 1,0 0-16,75 0 16,-26-24-1,-24 24 1,99-25-1,-25 25-15,-49 0 16,-25 0 0,0 0-1,24 0-15,-24-25 16,-50 25-1,25-25 1,0 25-16,25-25 16,-50 25-1,-24 0 1,-1-24-1,-24 24-15,-1-50 16,1 25 0,49 25-1,75 0-15,-50 0 16,25 0-1,-25 0 1,-50 0 0,50 0-16,-49 0 15,-26 0 1,26 0-1,-51 0-15,26 0 16,24 0 0,-49 0-1,25 0 1,-1 0-16,1 0 15,-25 0 1,0 0 0,24 0-16,-24 0 15,0 0-15,25 0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19.7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7640 5755 0,'0'0'172,"25"0"-172,-1 0 15,1 0 1,25 0-1,74 0-15,-25 0 16,0-25 0,100 25-1,-26 0-15,1 0 16,74 0-1,-49-25 1,-26 25 0,1 0-16,24 0 15,-24 0 1,-25 0-1,-25 0-15,25 0 16,24 0 0,-74 0-1,-24-25 1,-1 0-16,1 1 15,-1 24 1,75 0 0,-50 0-16,-25 0 31,-24 0-16,25 0-15,-26 0 16,-24 24 0,25-24-1,-26 25 1,1-25-16,50 0 15,-26 25 1,-24 25 0,25-50-16,-26 24 15,26 1 1,-25-25-1,-25 0 1,25 25-16,49-25 16,25 0-1,-24 0 1,24 0-1,-25 0-15,1 0 16,-26 0 0,26 0-1,-26 0 1,1-25-16,-25 25 15,24 0 1,-24 0 0,0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49.7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3770 14660 0,'50'0'156,"24"0"-140,-24 0-16,0 0 15,24 0 1,25 0 0,25 0-1,0 0-15,-25 0 16,75 0-1,-50 0 1,-49 0-16,-1 0 16,0 0-1,-24 0 1,0 0-1,24 0-15,0 0 16,-24 0 0,0 0-1,24 0-15,-49 0 16,0 0-1,24 0 1,26-25 0,-26 25-16,26 0 15,-51 0 1,26 0-1,-25 0-15,0 0 16,0 0 0,-1 0-1,1 0 1,25 0-16,-25 0 15,-1 0 1,26 0 0,-50 0-16,25 0 15,24 0 1,-49 0-1,25 25 1,0-25-16,0 0 16,-25 0-1,49 0 1,-49 0-16,25 0 15,25 0 1,-25 0 0,-1 0-1,1 0-15,-25 0 16,25 0-1,0 0 1,-25 0-16,25 0 31,-25 0-15,24 0-1,26 0 1,0 0 0,-1 0-1,1 0-15,24 0 16,1 0-1,-26 0 1,1 0 0,0 0-16,-1 0 15,1 0 1,-1 0-1,-24 0-15,25 0 16,-1 0 0,1 0-1,0 0 1,-26 0-16,51 0 15,-26 0 1,1 0 0,-25 0-16,24 0 15,1 0 1,-25 0-1,0 0 1,24 0-16,-24 0 16,0 0-1,24 0 1,-24 0-16,0 0 15,25 0 1,-25 0 0,-1 0-1,1 0-15,25 0 16,-25 0-1,-1 0 1,26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20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12576 5804 0,'25'0'140,"0"0"-124,49 0-1,-24 0 1,-1 0 0,50 0-16,25 0 15,0 0 1,-24 0-1,24 0-15,74 0 16,-24 0 0,-75 0-16,50 0 15,49 0 1,-74 0-1,0 0-15,-24 0 16,-1 0 0,50 0-1,-25 0 1,-50 0-16,0 0 15,1 25 1,-26 0 0,75-25-1,50 0-15,-25 25 16,-25-25-1,25 0 1,-50 0-16,0 0 16,-24 0-1,-1 0 1,0 0-1,1 0-15,-25 0 16,24 0 0,0 0-1,-24 0-15,0 0 16,-1 0-1,-24 0 1,0 0-16,24 0 16,-24 0-1,0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21.6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16892 5904 0,'50'0'156,"24"0"-140,25-25-1,-24 25 1,24 0-16,74 0 15,26-25 1,99 25 0,-1 0-1,-24 0 1,74 0-1,-123 0-15,-1 0 16,-25 0 0,125 0-1,-50 0-15,-25 25 16,-50 0-1,-49-25 1,-25 0 0,0 24-16,-50 1 15,1-25 1,-26 0-1,26 0 1,-26 0-16,-24 0 16,0 0-1,25 0 1,-26 0-16,1 0 15,25 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22.5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21481 5953 0,'25'0'156,"49"0"-140,0 0 0,1 0-1,74-25-15,74-24 16,-49 24-1,49 0 1,50 0 0,-75 25-16,25 0 15,-24 25 1,-26-25-1,-24 25-15,-74-25 16,-26 0-16,-24 0 31,50 0-15,24 0-16,74 0 15,-49 0 1,0 25 0,-24-25-16,-26 0 15,-24 0 1,-1 0-1,1 0-15,-1 0 16,-24 0 0,0 0-1,25 0 1,-25 0-16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28.0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9897 8086 0,'0'0'187,"0"0"-171,50 0-1,-1 0-15,1 0 16,0 0 0,74 0-1,0 0-15,24 0 16,-24 0-1,100 25 1,-26 25 0,-24-25-16,74-1 15,0-24 1,-99 0-1,24 0-15,1 0 16,24 0 0,-49 0-1,-50 0 1,-24 0-16,-1 0 15,75 25 1,0-25 0,0 0-16,24 0 15,-49 0 1,0 0-1,0 0 1,0 25-16,-49-25 16,-26 0-1,26 0 1,-26 0-16,1 0 15,24 0 1,-49 0 0,0 0-1,25 0-15,-1 0 16,-24 0-1,25 0 1,-25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28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14536 8260 0,'99'0'187,"-25"0"-172,1 0 1,49 0 0,24 0-16,-48 0 15,148 0 1,-25 0-1,25 0 1,50 50-16,-25-50 16,-25 24-1,-50-24 1,124 0-16,1 0 15,-50 0 1,-75 0 0,-24 0-16,-50 25 15,0-25 1,-50 0-1,-24 0 1,-25 0-16,24 0 16,1 0-1,-25 0 1,0 0-1,24 0-15,-24 0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29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18802 8359 0,'25'0'172,"24"0"-172,1 0 15,0 0 1,49-25-16,25 25 15,-50 0 1,1 0 0,-1 0-16,0 0 15,-24 0 1,-25 0-1,0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31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9351 8111 0,'0'0'125,"-24"0"-109,-1 0-1,-74 0-15,-50 0 16,49 0-1,-73 0 1,-26 0 0,51 0-16,-1-25 15,-25 1 1,0-1-1,75 0 1,25 0-16,-1 25 16,26-25-1,24 25 1,-25 0-16,1 0 15,-1 0 1,1 0 0,-1-25-1,0 25-15,26 0 16,-1-24-1,25 24 1,0 0-16,-25 0 47,25-25 140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37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20265 9203 0,'0'0'141,"75"-25"-126,24 0 1,-25 25-1,1-25-15,74-24 16,24 24 0,-24-25-1,50 25-15,49 0 16,-50 1-1,1 24 1,49 0-16,0 0 16,-75 0-1,-24 0 1,74 24-1,-49 1-15,-75-25 16,25 25 0,-25-25-1,1 0-15,48 0 16,-48 0-1,-51 0 1,26 0 0,-26 0-16,1 0 15,24 0 1,26 0-1,73 0-15,-24 0 16,0 0 0,0 25-1,-75 0 1,25-25-16,-24 25 15,-1-25 1,1 24 0,-26-24-1,1 25-15,-1-25 16,1 0-1,24 0 1,-24 0-16,0 0 16,-1 0-1,1 0 1,-25 0-1,-1 0-15,1 0 16,25 0 0,-25 0-1,-1 0-15,26 0 16,-25 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38.4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25921 9128 0,'50'0'125,"-1"0"-109,26 0-1,24 0 1,-25-25-16,50 1 16,25-1-1,0 0 1,24 25-16,26 0 15,-25 0 1,-50 50 0,-25-26-1,-25 1-15,25-25 16,-24 0-1,-26 0 1,-24 0 0,25 0-16,-1 0 15,-24 0 1,-25 0-1,25 0-15,0 0 16,-25 0 0,25 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41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7317 10195 0,'25'0'156,"25"0"-141,-1 0 1,26 0-1,74 0 1,-50 0-16,0 0 16,50 0-1,49 0 1,-24 0-16,24 0 15,50 0 1,-49 0 0,-75 0-16,99 0 15,0 0 1,-49 25-1,-25 24 1,0 1-16,24-1 16,-49-24-1,-49-25 1,-26 0-1,1 0-15,0 0 16,24 0 0,-24 0-1,-26 0-15,100 0 16,25 0-1,-25 0 1,0 0 0,-24 0-16,-26 0 15,0 0 1,1 0-1,-1 0-15,-24 0 16,24-25 0,1 1-1,-26 24-15,1 0 16,-25 0-16,49 0 15,-24 0 1,-26 0 0,1 0-1,50 0-15,-26 0 16,-24 0-1,0 0 1,25 0-16,-26 0 16,1 0-1,25 0 1,-25 0-1,-1 0-15,26 0 16,-25 0 0,24 0-1,-24 0-15,25 0 16,-25 0-1,-1 0 1,26 0 0,-25 0-16,0 0 15,24 0 1,-24 0-1,0 0-15,24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2:59.2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22002 4366 0,'25'0'172,"24"0"-156,26 0-16,-26 0 15,-24 0 1,0 0-1,49 0-15,-24 0 16,-25 0 0,24 0-1,1 0 1,-25 0-16,24 0 15,26 0 1,-1 0 0,1 0-16,-26 0 15,1 0 1,-25 0-1,24 0 1,26 0-16,-26 0 16,1 0-1,-25 0 1,24 0-16,-49 0 15,25 0 1,0 0 0,0 0-1,24 0-15,-24 0 16,0 0-1,49 0 1,-49 0-16,0 0 16,0 0-1,-1 0 1,1 0-1,-25 0 17,25 0-17,-25 0 1,25 24-16,-25-24 31,49 0-15,-49 0-16,25 0 15,-25 0 16,25 0-15,0 0 31,0 0-47,-25 0 15,24 0 1,1 0 0,-25 0-1,25 0-15,-25 0 31,25 0-15,-25 0-16,25 0 31,0 0-15,-25 0-1,24 0-15,-24 0 16,50 0 0,-50 0-1,25 0 1,-25 0 93,25 0-109,-1 0 109,-24 0-62,25 0-31,-25 0 15,25 0-31,-25 0 31,25 0-15,0 0 46,-25 0-46,0 0 93,-50 25-109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47.5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21952 10269 0,'25'0'140,"49"0"-124,1 0-1,74 0-15,-50 0 16,0 0 0,50 0-1,0 0-15,24 0 16,-24 0-1,25 0 1,24 0 0,-49 0-16,-75 0 15,1 0 1,-1-25-1,1 25-15,-1 0 16,1 0 0,-26 0-1,1 0 1,-25 0-16,-1 0 15,1 0 1,-25 0 0,25 0 30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50.4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7392 11336 0,'25'0'125,"24"-25"-109,26 25-1,24 0-15,50 0 16,49 0-1,25 25 1,75-25 0,-25 0-16,-50 25 15,124 24 1,-99-24-1,-24 49-15,98-49 16,-99-25 0,-49 0-1,-25 0 1,-50 0-16,149-25 15,0 1 1,-25 24 0,-49 0-16,-25 0 15,-25-25 1,0 25-1,-25-25 1,0 0-16,-24 25 16,-1 0-1,-24-25 1,-1 25-16,1 0 15,0 0 1,-26 0 0,1 0-1,25 0-15,-25 0 16,-1 0-1,26 0 1,-25 0-16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0:51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12849 11385 0,'0'0'125,"25"0"-125,-1 0 15,1 0 1,0 0-1,25 0-15,-26 25 16,1-25 0,25 0-1,-50 0 1,49 25-16,1-25 15,25 25 1,-26-25 0,-24 25-16,25-1 15,-50-24 1,24 0-1,1 0 1,-25 0-16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1:16.3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9054 12526 0,'0'0'46,"25"0"126,-1 0-156,51 0-1,-26 0 1,-24 0-16,25 0 15,-1 0 1,26 0 0,-26 0-16,-24 0 15,0 0 1,-25 0-1,25 0 1,-25 0 234,25 0-219,-1 0-31,1 0 15,50-24 1,24 24 0,-25 0-16,1 0 15,-1 0 1,1 0-1,73 0 1,-48 0-16,-1 0 16,-50 0-1,1 0 1,24 0-16,-24-25 15,0 25 1,49 0 0,-50 0-1,26 0-15,-26 0 16,-24 0-1,0 0 1,0 0-16,0-25 16,-1 25-1,1 0 1,0 0-1,25 0-15,-50 0 16,49 0 0,-49 0-1,25 0 1,0 0 202,0 0-202,0 0-1,-25 0 1,49 0-16,-24 0 16,0 0-1,49 25 1,-24 0-1,-1-25-15,1 24 16,0-24 0,-1 0-1,1 0-15,-1 0 16,1 0-1,24 0 1,-49 0 0,0-24-16,25 24 15,-26 0 1,26-25-1,0 25-15,24 0 16,-49 0 0,0 0-1,24 0 1,-24 0-16,0 0 15,0 0 1,0 0 0,-1 0-16,1 0 15,0 0 1,0 0-1,-25 0 1,0 0-16,0 0 16,-50 25-1,50-25 126,199 0-95,24-25-46,0 25 16,-99 0 0,25 0-1,49 0 1,-24 0-16,-50 0 15,25 0 1,0 0 0,0 25-16,-25-25 15,-25 0 1,-25 0-1,-24 0 1,-1 0-16,-24 0 16,25 24-1,-25-24 1,-25 0-16,24 0 15,1 0 204,25 0-188,99 0-15,-1 0-16,26 0 15,-25 0 1,-50 0-1,0 0 1,50 0-16,0 0 16,-50 0-1,-49 0 1,-1 0-1,-24 0-15,0 0 16,0 0 0,-25 0-16,0 25 31,0-25 94,149 0-79,24 0-30,51 0 0,-1 0-16,-50 25 15,1-25 1,0 25-1,-25-25 1,-1 25-16,-73-25 16,-26 0-1,26 24 1,-75-24-16,25 0 15,-25 0 173,223 0-157,-25 0-16,-49 0 1,-25 0 0,50 0-16,-25 0 15,-50 0 1,-25 0-1,-49 0-15,25 0 16,-1-24 0,-49 24-1,0 0 1,25 0 31,0 0-47,-25 0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1:18.9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21258 12601 0,'24'0'219,"-24"0"-219,25 0 15,25 0 1,-1 0 0,1 0-16,0 0 15,49 0 1,25 0-1,-50 0-15,-24 0 16,0 0 0,24 0-1,0 0 1,-24 0-16,0 0 15,-1 0 1,1 0 0,-25 0-1,-1 0-15,1 0 16,25-25-1,-1 25 1,1 0-16,-25 0 16,24 0-1,-24-25 1,0 25-1,0 0-15,0 0 16,-1 0 0,51 0-1,24 0 1,-24 0-16,24-25 15,-25 25 1,1 0 0,-1 0-16,0 0 15,1 0 1,-26 0-1,51 0 1,-51 0-16,1 0 16,-1 0-1,1 0 1,0 0-16,-26 0 15,26 0 1,-25 0 0,49 0-1,-49 0-15,25 0 16,-25 0-1,49 0 1,-49 0-16,24 0 16,-24 0-1,25 0 1,-25 0-1,-1 0-15,26 0 16,-25 0 0,0 0-1,24 0 1,-24 0-16,0 0 15,24 0 1,-24 0 0,0 0-16,0 0 15,24 0 1,-24 0-1,0 0-15,25 0 16,-26 0 0,1 0-1,25 0 1,-25 0-16,0 0 15,24 0 1,-24 0 0,0 0-16,0 0 15,24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07.1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6077 3299 0,'0'0'172,"50"0"-172,24 0 16,-24 0-1,-1 0 1,51 0-16,48 0 15,-48 0 1,-1 0 0,0 0-1,50 0-15,-25 0 16,0 0-1,-50 0 1,26 0-16,24 0 16,-25 0-1,0 0 1,-25 0-1,1 0-15,24 0 16,0 0 0,-24 0-1,-1 25 1,-24-25-16,-1 25 15,1-25 1,24 24 0,75-24-16,-50 0 15,1 0 1,24 0-1,-50 0 1,1 0-16,-26 0 16,26 25-1,-26-25 1,1 0-16,-1 0 15,-24 0 1,0 0 0,25 0-1,-26 0-15,1 0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08.1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9500 3398 0,'25'0'172,"0"0"-172,0 0 15,24 0 1,-24 0 0,0 0-1,24 0-15,-24 0 16,0 0-1,49 0 1,-24 0-16,0-25 16,-26 25-1,1-24 1,0 24-1,0 0-15,0 0 16,0 0 0,-1 0-1,1 0 1,0 0-16,0 0 15,0 0 1,-25 0 0,24 0-16,1 0 15,0 0 1,-25 0 15,25 0-31,-25 0 62,25 0-46,-25 0 46,24 0 16,1 0-78,0 0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10.2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14287 3448 0,'0'0'171,"50"0"-171,0 0 16,24-25-1,-24 25 1,24 0 0,50 0-16,-25-25 15,-24 25 1,74-25-1,24 25 1,-49 0-16,-24 0 16,-1 0-1,25 0 1,25 0-16,-50 0 15,-25 0 1,1 0 0,24 0-1,0 0-15,-25 0 16,26 0-1,-51 0 1,-24 0-16,0 0 16,-25 0-1,0 0 16,0 0 110,0-24-110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11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16520 3349 0,'25'0'172,"-25"0"-156,25 0-16,-1 0 15,1 0 1,25 0-1,-25 0 1,-1 0-16,26 0 16,-25 0-1,0 0 1,-1 0-16,1 0 15,-25 0 1,25 0 0,-25 0-1,25 0 1,-25 0-1,25 0 1,-1 0 0,-24 0-1,25 0 63,0 0-78,0 0 16,0 0-1,-1 0 1,1 0 0,-25 0-16,25 0 15,0 0 1,0 0-1,49 0-15,0 0 16,1 0 0,-26 0-1,-24 0-15,25 0 0,49 0 31,0 0-15,-24 0 0,-26 0-16,1 0 15,74 0 1,25 0-1,-50 0 1,-49 0-16,-1 0 16,1 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14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18554 3299 0,'0'0'171,"0"0"-155,25 0 0,24 0-1,26 0-15,-1 0 16,25 0-1,50 0 1,-50 0-16,1 0 16,-1 0-1,99-25 1,-74 25-1,25 0-15,-25 0 16,50 25 0,-25-25-1,-50 0-15,-25 0 16,-24 0-1,24 0 1,25 0 0,1 0-16,-26 0 31,1 0-31,-1 0 15,-24 0 1,24 0 0,75 0-16,24 0 15,1 0 1,-75 0-1,25 0 1,-49 0-16,-1 0 16,1 0-1,-1 0 1,-24 0-1,-1 0-15,26 0 16,-26 0 0,1 0-1,-1 0-15,-24 0 16,50 0-1,-26 0 1,-24 0-16,25 0 16,-1 0-1,-24 0 1,0 0-1,25 0-15,-1 0 16,-24 0 0,0 0-1,24 0-15,-24 0 16,25 0-1,-25 0 1,24 0 0,-24 0-16,0 0 15,24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7:53:02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18107 5383 0,'0'0'140,"25"0"-124,25 0-1,24 0-15,75-25 16,-75 0-1,75 0 1,25 0-16,-25 25 16,-25 0-1,49 0 1,75 0-1,-74 0-15,-25 0 16,99 0 0,-74 25-1,-1-25-15,-74 25 16,25-25-1,1 25 1,23-25 0,-73 25-16,-1-25 15,-24 0 1,24 0-1,-49 0-15,49 24 16,1 1 0,-1 0-1,1-25 1,-51 25-16,1 0 15,25-1 1,-50-24 0,25 0-16,-1 0 15,-24 0 1,50 25-1,-50-25 1,25 0-16,49 0 16,-49 0-1,0 25 1,25-25-16,-26 0 15,-24 0 1,25 0 0,-25 0-1,25-25-15,-25 25 31,25 0-15,0 0 0,49-25-16,50 1 15,-25 24 1,-24-25-1,-1 0-15,0 25 16,-24 0 0,49 0-1,-49 0 1,0 0-16,-1-25 15,1 25 1,24-25 0,-24 25-16,-25 0 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27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23242 3225 0,'50'0'156,"-1"24"-156,1 1 16,-1-25 0,26 25-1,-1 0 1,-24-25-16,-1 0 15,1 0 1,0 0 0,99 0-16,24 25 15,-74-25 1,1 24-1,73 1 1,-24-25-16,-50 0 16,-49 0-1,24 0 1,1-25-1,24 1-15,0 24 16,-24 0 0,-1 0-1,0 0-15,-24 0 16,24 0-1,26 0 1,-26 0 0,-24 0-16,-1 0 15,1 0 1,-25 0-1,-1 0-15,1 0 16,0 0 0,74 0-1,25 0 1,-49 0-16,24 0 15,-25 0 1,1 0 0,-1 0-16,-24 0 15,24 0 1,1 0-1,-26-25 1,1 25-16,-1 0 16,1 0-1,0 0 1,-1 0-16,-24 0 15,25-25 1,-25 25 0,24 0-1,1 0-15,-1 0 16,-24 0-1,0 0 1,25 0-16,-26 0 16,1 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30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6226 4514 0,'25'0'156,"24"0"-141,-24 0 1,25 0 0,-1 0-16,1 0 15,49 0 1,-24 0-1,-26 0 1,1 0-16,24 0 16,1 0-1,-26 0 1,1 0-16,-25 0 15,24 0 1,1 0 0,-25 0-1,24 0-15,51 0 16,-1 0-1,-50 0 1,-24 0-16,25 0 16,-1 0-1,1 0 1,0 0-1,-1 0-15,1 0 16,-1 0 0,-24 0-1,0 0-15,0 0 16,24 0-1,-24 0 1,0 0 0,50 0-16,-51 0 15,1 0 1,0 0-1,-25 0 1,25 0-16,-25 0 16,25 0 15,-1 0 0,-24 0 125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33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6424 5556 0,'25'0'188,"25"0"-173,-1 0 1,1 0-1,0 0-15,74 0 16,0 25 0,0 0-1,-25 0-15,25-25 16,25 0-1,-25 0 1,-25 0-16,-25 0 16,50 0-1,50 0 1,-75 0-1,1 0-15,-26-25 16,50 0 0,0 0-1,-25-24-15,-24 49 16,-26 0-1,1-25 1,-1 25 0,26 0-16,-1 0 15,1 0 1,-1 0-1,-49 0-15,0 0 16,0 0 0,-25 0 15,0 0-16,0 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42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7169 6772 0,'74'0'156,"0"0"-140,26 0 0,48-25-1,-24 25-15,0-25 16,-24 25-1,49 0 1,-1 0 0,1 0-16,0 0 15,25 0 1,-1 25-1,-49 0 1,0-1-16,-49-24 16,24 0-1,50 0 1,-50 25-16,0-25 31,-24 0-15,24 25-1,0-25-15,25 25 16,-25 0-1,-24 0 1,-26-25 0,1 0-16,0 0 15,-26 0 1,1 0-1,25 0-15,-1 0 16,26 0 0,-26 0-1,1 0 1,0 0-16,-26 0 15,-24 0 1,50 0 0,-50 0-16,50 0 15,-1 0 1,26 0-1,-1-25 1,-24 25-16,24 0 16,-24-25-1,24 25 1,1 0-16,-26 0 15,26 0 1,-26 0 0,1 0-1,24 0-15,-24 0 16,-1 0-1,1 0 1,0 0 0,-1 0-16,26 0 15,-26 0 1,-24 0-1,25 0-15,-1 0 16,-24 0 0,0 0-1,25 0-15,-26 0 16,1 0-1,25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43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12353 6871 0,'0'0'202,"25"0"-202,-25 0 16,49 0 0,1 0-1,-1-25-15,1 25 16,74 0-1,50-25 1,-26 25-16,26 0 16,25-25-1,-1 25 1,-74 0-1,0 0-15,25 0 16,-25 0 0,-50-24-1,25 24-15,-24 0 16,24 0-1,0 0 1,1 0 0,-26 24-16,0 1 15,-49-25 1,25 0-1,-1 0 1,26 0-16,-1 0 16,-24 25-1,24 0 1,-49-25-16,25 0 15,-50 0 1,49 0 0,-24 0-16,-25 0 15,50 0 1,24 0-1,1 0 1,24 0-16,-25-25 16,1 25-1,-1-25 1,0 25-1,1 0-15,-1 0 16,-24 0 0,-25-25-1,49 25-15,-24 0 16,-1-24-1,1 24 1,0 0 0,-1 0-16,1 0 15,-1 0 1,-24 0-1,50 0 1,-51 0-16,1 0 16,0 0-1,25 0 1,-26 0-16,26 0 15,0 0 1,-26 0 0,1 0-1,25-25-15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46.6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6251 7888 0,'0'0'140,"49"0"-124,26-25-1,-26 0-15,1 25 16,0-25 0,24 25-1,0-24 1,26 24-16,-26 0 15,25 0 1,50 0 0,-25 0-16,0 0 15,-25 24 1,-49-24-1,24 0 1,26 0-16,24 0 16,-25 25-1,-25-25 1,1 0-16,-1 0 15,25 25 1,-24-25 0,-26 0-1,1 0-15,-25 0 16,24 0-1,26 0 1,24 0-16,-25 0 16,1 0-1,-26 0 1,-24 0-1,50 0-15,-26 0 16,1 0 0,0 0-1,24 0-15,-24 0 16,-1 0-1,-24 0 1,0 0 0,24 0-16,-49 0 15,25 0 1,-25 0-1,50 0 1,-1 0-16,26 0 16,-26 0-1,-24 0 1,50 0-16,-51 0 15,1 0 1,0 0 0,25 0-1,-1 0-15,-24 0 16,25 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47.8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9947 7863 0,'0'0'140,"24"0"-124,-24 0-1,25 0 1,0 0-1,0 0-15,25 0 16,24 0 0,0 0-1,1 0-15,49 0 16,-50 0-1,1 0 1,-26 0 0,1 0-16,24 0 15,25 0 1,-24 0-1,-26 0-15,26 0 16,-26 0 0,26 0-1,-1 0 1,1 0-16,-1 0 15,-24 0 1,-1 0 0,51 0-16,-26 25 15,0-25-15,-24 25 31,-25-25-15,24 0-16,-24 0 16,0 0-1,25 0 1,74 0-16,-25 0 15,50 0 1,-50 0 0,0 0-1,-24 0-15,-1-25 16,25 25-1,-24 0 1,-26 0-16,1 0 16,-1 0-1,1 0 1,24 0-1,-49 0-15,25 0 16,-25 0 0,24 0-1,-24 0-15,0 0 16,25 0-1,-26 0 1,1 0 0,25 0-16,-25 0 15,-1 0 1,1 0-1,25 0-15,-1-25 16,-24 25 0,25 0-1,-25-25 1,-1 25-16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49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15949 7789 0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54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15949 7838 0,'0'-25'47,"0"25"78,0 0-109,25 0-1,74-24 1,-24 24-16,-1 0 15,75 0 1,0 0 0,-25 0-16,25 49 15,0-49 1,-75 25-1,-49-25 1,0 0-16,-25 0 16,124 0 264,74-25-264,25 25 0,25 0-16,25 0 15,-50 0 1,-49 0-1,-25 0 1,0 0-16,-50 0 16,-49 0-1,24 0 1,-74 0-16,0 25 15,25-25 188,173-25-172,75-24-15,-25 24 0,99 0-16,-49 25 15,-25 0 1,49 0-1,-24 0-15,-124 0 16,-26 0 0,-98 0-1,-25 0-15,0 0 187,49 0-155,75 0-17,25 25-15,-1 0 16,1-25-1,24 0 1,-49 0-16,-50 0 16,-24 0-1,24 0 1,-49 24-1,24-24-15,-124 0 47,50 0 94,25 0-126,99 0 1,149 75-1,-25-50 1,-25-25 0,-49 0-1,49-75-15,-49 26 16,-50 24-1,-50 0 1,-49 25-16,0-25 187,49 0-156,75 25-31,-50 0 16,25 0 0,0-24-1,25 24 1,-25 0-16,0 0 15,-49 0 1,-26 0 0,1 0-16,24 0 15,-24 0 1,0 0-1,-1 0 1,-49 0-16,50 0 16,-50 0-1,25 0 1,-25 0-1,0 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20T08:32:57.0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6251 8806 0,'0'0'109,"0"0"-93,25 0-1,-1 0 1,51 0-16,-1 0 16,-24 0-1,-1 0 1,-24 0-1,25 0-15,24 0 16,1 0 0,-26 0-1,26 0-15,-1 0 16,25 0-1,25 24 1,-74-24-16,24 0 16,-24 0-1,24 25 1,26-25-1,-26 0-15,25 0 16,-49 0 0,-1 0-1,26 25 1,24-25-16,-24 0 15,-1 0 1,-49 25 0,0-25-16,24 0 15,-24 25 1,0-25-1,24 0 1,-24 0-16,-25 0 16,50 0-1,-50 0 1,25 0-16,-25 0 15,24 0 1,1 0 0,-25 0-1,25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94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914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983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1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5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6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86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1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09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4810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8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05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6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5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5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03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71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764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93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7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172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862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285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436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914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95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D347-C105-40DB-937C-DFC46B66F906}" type="datetimeFigureOut">
              <a:rPr lang="ar-IQ" smtClean="0"/>
              <a:t>07/05/1442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3BA0-12CF-447B-A290-497BF5610A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08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9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9" Type="http://schemas.openxmlformats.org/officeDocument/2006/relationships/customXml" Target="../ink/ink84.xml"/><Relationship Id="rId21" Type="http://schemas.openxmlformats.org/officeDocument/2006/relationships/customXml" Target="../ink/ink75.xml"/><Relationship Id="rId34" Type="http://schemas.openxmlformats.org/officeDocument/2006/relationships/image" Target="../media/image91.emf"/><Relationship Id="rId7" Type="http://schemas.openxmlformats.org/officeDocument/2006/relationships/customXml" Target="../ink/ink68.xml"/><Relationship Id="rId12" Type="http://schemas.openxmlformats.org/officeDocument/2006/relationships/image" Target="../media/image80.emf"/><Relationship Id="rId17" Type="http://schemas.openxmlformats.org/officeDocument/2006/relationships/customXml" Target="../ink/ink73.xml"/><Relationship Id="rId25" Type="http://schemas.openxmlformats.org/officeDocument/2006/relationships/customXml" Target="../ink/ink77.xml"/><Relationship Id="rId33" Type="http://schemas.openxmlformats.org/officeDocument/2006/relationships/customXml" Target="../ink/ink81.xml"/><Relationship Id="rId38" Type="http://schemas.openxmlformats.org/officeDocument/2006/relationships/image" Target="../media/image93.emf"/><Relationship Id="rId2" Type="http://schemas.openxmlformats.org/officeDocument/2006/relationships/image" Target="../media/image10.png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70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37" Type="http://schemas.openxmlformats.org/officeDocument/2006/relationships/customXml" Target="../ink/ink83.xml"/><Relationship Id="rId40" Type="http://schemas.openxmlformats.org/officeDocument/2006/relationships/image" Target="../media/image94.emf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28" Type="http://schemas.openxmlformats.org/officeDocument/2006/relationships/image" Target="../media/image88.emf"/><Relationship Id="rId36" Type="http://schemas.openxmlformats.org/officeDocument/2006/relationships/image" Target="../media/image92.emf"/><Relationship Id="rId10" Type="http://schemas.openxmlformats.org/officeDocument/2006/relationships/image" Target="../media/image79.emf"/><Relationship Id="rId19" Type="http://schemas.openxmlformats.org/officeDocument/2006/relationships/customXml" Target="../ink/ink74.xml"/><Relationship Id="rId31" Type="http://schemas.openxmlformats.org/officeDocument/2006/relationships/customXml" Target="../ink/ink80.xml"/><Relationship Id="rId4" Type="http://schemas.openxmlformats.org/officeDocument/2006/relationships/image" Target="../media/image76.emf"/><Relationship Id="rId9" Type="http://schemas.openxmlformats.org/officeDocument/2006/relationships/customXml" Target="../ink/ink69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78.xml"/><Relationship Id="rId30" Type="http://schemas.openxmlformats.org/officeDocument/2006/relationships/image" Target="../media/image89.emf"/><Relationship Id="rId35" Type="http://schemas.openxmlformats.org/officeDocument/2006/relationships/customXml" Target="../ink/ink82.xml"/><Relationship Id="rId8" Type="http://schemas.openxmlformats.org/officeDocument/2006/relationships/image" Target="../media/image78.emf"/><Relationship Id="rId3" Type="http://schemas.openxmlformats.org/officeDocument/2006/relationships/customXml" Target="../ink/ink6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0.xml"/><Relationship Id="rId18" Type="http://schemas.openxmlformats.org/officeDocument/2006/relationships/image" Target="../media/image103.emf"/><Relationship Id="rId26" Type="http://schemas.openxmlformats.org/officeDocument/2006/relationships/image" Target="../media/image107.emf"/><Relationship Id="rId39" Type="http://schemas.openxmlformats.org/officeDocument/2006/relationships/customXml" Target="../ink/ink103.xml"/><Relationship Id="rId21" Type="http://schemas.openxmlformats.org/officeDocument/2006/relationships/customXml" Target="../ink/ink94.xml"/><Relationship Id="rId34" Type="http://schemas.openxmlformats.org/officeDocument/2006/relationships/image" Target="../media/image111.emf"/><Relationship Id="rId42" Type="http://schemas.openxmlformats.org/officeDocument/2006/relationships/image" Target="../media/image115.emf"/><Relationship Id="rId7" Type="http://schemas.openxmlformats.org/officeDocument/2006/relationships/customXml" Target="../ink/ink87.xml"/><Relationship Id="rId2" Type="http://schemas.openxmlformats.org/officeDocument/2006/relationships/image" Target="../media/image11.png"/><Relationship Id="rId16" Type="http://schemas.openxmlformats.org/officeDocument/2006/relationships/image" Target="../media/image102.emf"/><Relationship Id="rId20" Type="http://schemas.openxmlformats.org/officeDocument/2006/relationships/image" Target="../media/image104.emf"/><Relationship Id="rId29" Type="http://schemas.openxmlformats.org/officeDocument/2006/relationships/customXml" Target="../ink/ink98.xml"/><Relationship Id="rId41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1" Type="http://schemas.openxmlformats.org/officeDocument/2006/relationships/customXml" Target="../ink/ink89.xml"/><Relationship Id="rId24" Type="http://schemas.openxmlformats.org/officeDocument/2006/relationships/image" Target="../media/image106.emf"/><Relationship Id="rId32" Type="http://schemas.openxmlformats.org/officeDocument/2006/relationships/image" Target="../media/image110.emf"/><Relationship Id="rId37" Type="http://schemas.openxmlformats.org/officeDocument/2006/relationships/customXml" Target="../ink/ink102.xml"/><Relationship Id="rId40" Type="http://schemas.openxmlformats.org/officeDocument/2006/relationships/image" Target="../media/image114.emf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28" Type="http://schemas.openxmlformats.org/officeDocument/2006/relationships/image" Target="../media/image108.emf"/><Relationship Id="rId36" Type="http://schemas.openxmlformats.org/officeDocument/2006/relationships/image" Target="../media/image112.emf"/><Relationship Id="rId10" Type="http://schemas.openxmlformats.org/officeDocument/2006/relationships/image" Target="../media/image99.emf"/><Relationship Id="rId19" Type="http://schemas.openxmlformats.org/officeDocument/2006/relationships/customXml" Target="../ink/ink93.xml"/><Relationship Id="rId31" Type="http://schemas.openxmlformats.org/officeDocument/2006/relationships/customXml" Target="../ink/ink99.xml"/><Relationship Id="rId44" Type="http://schemas.openxmlformats.org/officeDocument/2006/relationships/image" Target="../media/image116.emf"/><Relationship Id="rId4" Type="http://schemas.openxmlformats.org/officeDocument/2006/relationships/image" Target="../media/image96.emf"/><Relationship Id="rId9" Type="http://schemas.openxmlformats.org/officeDocument/2006/relationships/customXml" Target="../ink/ink88.xml"/><Relationship Id="rId14" Type="http://schemas.openxmlformats.org/officeDocument/2006/relationships/image" Target="../media/image101.emf"/><Relationship Id="rId22" Type="http://schemas.openxmlformats.org/officeDocument/2006/relationships/image" Target="../media/image105.emf"/><Relationship Id="rId27" Type="http://schemas.openxmlformats.org/officeDocument/2006/relationships/customXml" Target="../ink/ink97.xml"/><Relationship Id="rId30" Type="http://schemas.openxmlformats.org/officeDocument/2006/relationships/image" Target="../media/image109.emf"/><Relationship Id="rId35" Type="http://schemas.openxmlformats.org/officeDocument/2006/relationships/customXml" Target="../ink/ink101.xml"/><Relationship Id="rId43" Type="http://schemas.openxmlformats.org/officeDocument/2006/relationships/customXml" Target="../ink/ink105.xml"/><Relationship Id="rId8" Type="http://schemas.openxmlformats.org/officeDocument/2006/relationships/image" Target="../media/image98.emf"/><Relationship Id="rId3" Type="http://schemas.openxmlformats.org/officeDocument/2006/relationships/customXml" Target="../ink/ink85.xml"/><Relationship Id="rId12" Type="http://schemas.openxmlformats.org/officeDocument/2006/relationships/image" Target="../media/image100.emf"/><Relationship Id="rId17" Type="http://schemas.openxmlformats.org/officeDocument/2006/relationships/customXml" Target="../ink/ink92.xml"/><Relationship Id="rId25" Type="http://schemas.openxmlformats.org/officeDocument/2006/relationships/customXml" Target="../ink/ink96.xml"/><Relationship Id="rId33" Type="http://schemas.openxmlformats.org/officeDocument/2006/relationships/customXml" Target="../ink/ink100.xml"/><Relationship Id="rId38" Type="http://schemas.openxmlformats.org/officeDocument/2006/relationships/image" Target="../media/image1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customXml" Target="../ink/ink111.xml"/><Relationship Id="rId18" Type="http://schemas.openxmlformats.org/officeDocument/2006/relationships/image" Target="../media/image125.emf"/><Relationship Id="rId3" Type="http://schemas.openxmlformats.org/officeDocument/2006/relationships/customXml" Target="../ink/ink106.xml"/><Relationship Id="rId7" Type="http://schemas.openxmlformats.org/officeDocument/2006/relationships/customXml" Target="../ink/ink108.xml"/><Relationship Id="rId12" Type="http://schemas.openxmlformats.org/officeDocument/2006/relationships/image" Target="../media/image122.emf"/><Relationship Id="rId17" Type="http://schemas.openxmlformats.org/officeDocument/2006/relationships/customXml" Target="../ink/ink113.xml"/><Relationship Id="rId2" Type="http://schemas.openxmlformats.org/officeDocument/2006/relationships/image" Target="../media/image12.png"/><Relationship Id="rId16" Type="http://schemas.openxmlformats.org/officeDocument/2006/relationships/image" Target="../media/image124.emf"/><Relationship Id="rId20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emf"/><Relationship Id="rId11" Type="http://schemas.openxmlformats.org/officeDocument/2006/relationships/customXml" Target="../ink/ink110.xml"/><Relationship Id="rId5" Type="http://schemas.openxmlformats.org/officeDocument/2006/relationships/customXml" Target="../ink/ink107.xml"/><Relationship Id="rId15" Type="http://schemas.openxmlformats.org/officeDocument/2006/relationships/customXml" Target="../ink/ink112.xml"/><Relationship Id="rId10" Type="http://schemas.openxmlformats.org/officeDocument/2006/relationships/image" Target="../media/image121.emf"/><Relationship Id="rId19" Type="http://schemas.openxmlformats.org/officeDocument/2006/relationships/customXml" Target="../ink/ink114.xml"/><Relationship Id="rId4" Type="http://schemas.openxmlformats.org/officeDocument/2006/relationships/image" Target="../media/image118.emf"/><Relationship Id="rId9" Type="http://schemas.openxmlformats.org/officeDocument/2006/relationships/customXml" Target="../ink/ink109.xml"/><Relationship Id="rId14" Type="http://schemas.openxmlformats.org/officeDocument/2006/relationships/image" Target="../media/image1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zaynab.saad@iccmgr.or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" Type="http://schemas.openxmlformats.org/officeDocument/2006/relationships/image" Target="../media/image4.png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24" Type="http://schemas.openxmlformats.org/officeDocument/2006/relationships/image" Target="../media/image15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8.emf"/><Relationship Id="rId19" Type="http://schemas.openxmlformats.org/officeDocument/2006/relationships/customXml" Target="../ink/ink9.xml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17.xml"/><Relationship Id="rId18" Type="http://schemas.openxmlformats.org/officeDocument/2006/relationships/image" Target="../media/image25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2.emf"/><Relationship Id="rId17" Type="http://schemas.openxmlformats.org/officeDocument/2006/relationships/customXml" Target="../ink/ink19.xml"/><Relationship Id="rId2" Type="http://schemas.openxmlformats.org/officeDocument/2006/relationships/image" Target="../media/image6.png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15.xml"/><Relationship Id="rId1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25.xml"/><Relationship Id="rId18" Type="http://schemas.openxmlformats.org/officeDocument/2006/relationships/image" Target="../media/image34.emf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1.emf"/><Relationship Id="rId17" Type="http://schemas.openxmlformats.org/officeDocument/2006/relationships/customXml" Target="../ink/ink27.xml"/><Relationship Id="rId2" Type="http://schemas.openxmlformats.org/officeDocument/2006/relationships/image" Target="../media/image7.png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30.emf"/><Relationship Id="rId19" Type="http://schemas.openxmlformats.org/officeDocument/2006/relationships/customXml" Target="../ink/ink28.xml"/><Relationship Id="rId4" Type="http://schemas.openxmlformats.org/officeDocument/2006/relationships/image" Target="../media/image27.emf"/><Relationship Id="rId9" Type="http://schemas.openxmlformats.org/officeDocument/2006/relationships/customXml" Target="../ink/ink23.xml"/><Relationship Id="rId14" Type="http://schemas.openxmlformats.org/officeDocument/2006/relationships/image" Target="../media/image32.emf"/><Relationship Id="rId22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35.xml"/><Relationship Id="rId18" Type="http://schemas.openxmlformats.org/officeDocument/2006/relationships/image" Target="../media/image45.emf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42.emf"/><Relationship Id="rId17" Type="http://schemas.openxmlformats.org/officeDocument/2006/relationships/customXml" Target="../ink/ink37.xml"/><Relationship Id="rId2" Type="http://schemas.openxmlformats.org/officeDocument/2006/relationships/image" Target="../media/image8.png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customXml" Target="../ink/ink33.xml"/><Relationship Id="rId1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.xml"/><Relationship Id="rId18" Type="http://schemas.openxmlformats.org/officeDocument/2006/relationships/image" Target="../media/image54.emf"/><Relationship Id="rId26" Type="http://schemas.openxmlformats.org/officeDocument/2006/relationships/image" Target="../media/image58.emf"/><Relationship Id="rId39" Type="http://schemas.openxmlformats.org/officeDocument/2006/relationships/customXml" Target="../ink/ink56.xml"/><Relationship Id="rId21" Type="http://schemas.openxmlformats.org/officeDocument/2006/relationships/customXml" Target="../ink/ink47.xml"/><Relationship Id="rId34" Type="http://schemas.openxmlformats.org/officeDocument/2006/relationships/image" Target="../media/image62.emf"/><Relationship Id="rId42" Type="http://schemas.openxmlformats.org/officeDocument/2006/relationships/image" Target="../media/image66.emf"/><Relationship Id="rId47" Type="http://schemas.openxmlformats.org/officeDocument/2006/relationships/customXml" Target="../ink/ink60.xml"/><Relationship Id="rId50" Type="http://schemas.openxmlformats.org/officeDocument/2006/relationships/image" Target="../media/image70.emf"/><Relationship Id="rId55" Type="http://schemas.openxmlformats.org/officeDocument/2006/relationships/customXml" Target="../ink/ink64.xml"/><Relationship Id="rId7" Type="http://schemas.openxmlformats.org/officeDocument/2006/relationships/customXml" Target="../ink/ink40.xml"/><Relationship Id="rId2" Type="http://schemas.openxmlformats.org/officeDocument/2006/relationships/image" Target="../media/image9.png"/><Relationship Id="rId16" Type="http://schemas.openxmlformats.org/officeDocument/2006/relationships/image" Target="../media/image53.emf"/><Relationship Id="rId29" Type="http://schemas.openxmlformats.org/officeDocument/2006/relationships/customXml" Target="../ink/ink51.xml"/><Relationship Id="rId11" Type="http://schemas.openxmlformats.org/officeDocument/2006/relationships/customXml" Target="../ink/ink42.xml"/><Relationship Id="rId24" Type="http://schemas.openxmlformats.org/officeDocument/2006/relationships/image" Target="../media/image57.emf"/><Relationship Id="rId32" Type="http://schemas.openxmlformats.org/officeDocument/2006/relationships/image" Target="../media/image61.emf"/><Relationship Id="rId37" Type="http://schemas.openxmlformats.org/officeDocument/2006/relationships/customXml" Target="../ink/ink55.xml"/><Relationship Id="rId40" Type="http://schemas.openxmlformats.org/officeDocument/2006/relationships/image" Target="../media/image65.emf"/><Relationship Id="rId45" Type="http://schemas.openxmlformats.org/officeDocument/2006/relationships/customXml" Target="../ink/ink59.xml"/><Relationship Id="rId53" Type="http://schemas.openxmlformats.org/officeDocument/2006/relationships/customXml" Target="../ink/ink63.xml"/><Relationship Id="rId58" Type="http://schemas.openxmlformats.org/officeDocument/2006/relationships/image" Target="../media/image74.emf"/><Relationship Id="rId5" Type="http://schemas.openxmlformats.org/officeDocument/2006/relationships/customXml" Target="../ink/ink39.xml"/><Relationship Id="rId19" Type="http://schemas.openxmlformats.org/officeDocument/2006/relationships/customXml" Target="../ink/ink46.xml"/><Relationship Id="rId4" Type="http://schemas.openxmlformats.org/officeDocument/2006/relationships/image" Target="../media/image47.emf"/><Relationship Id="rId9" Type="http://schemas.openxmlformats.org/officeDocument/2006/relationships/customXml" Target="../ink/ink41.xml"/><Relationship Id="rId14" Type="http://schemas.openxmlformats.org/officeDocument/2006/relationships/image" Target="../media/image52.emf"/><Relationship Id="rId22" Type="http://schemas.openxmlformats.org/officeDocument/2006/relationships/image" Target="../media/image56.emf"/><Relationship Id="rId27" Type="http://schemas.openxmlformats.org/officeDocument/2006/relationships/customXml" Target="../ink/ink50.xml"/><Relationship Id="rId30" Type="http://schemas.openxmlformats.org/officeDocument/2006/relationships/image" Target="../media/image60.emf"/><Relationship Id="rId35" Type="http://schemas.openxmlformats.org/officeDocument/2006/relationships/customXml" Target="../ink/ink54.xml"/><Relationship Id="rId43" Type="http://schemas.openxmlformats.org/officeDocument/2006/relationships/customXml" Target="../ink/ink58.xml"/><Relationship Id="rId48" Type="http://schemas.openxmlformats.org/officeDocument/2006/relationships/image" Target="../media/image69.emf"/><Relationship Id="rId56" Type="http://schemas.openxmlformats.org/officeDocument/2006/relationships/image" Target="../media/image73.emf"/><Relationship Id="rId8" Type="http://schemas.openxmlformats.org/officeDocument/2006/relationships/image" Target="../media/image49.emf"/><Relationship Id="rId51" Type="http://schemas.openxmlformats.org/officeDocument/2006/relationships/customXml" Target="../ink/ink62.xml"/><Relationship Id="rId3" Type="http://schemas.openxmlformats.org/officeDocument/2006/relationships/customXml" Target="../ink/ink38.xml"/><Relationship Id="rId12" Type="http://schemas.openxmlformats.org/officeDocument/2006/relationships/image" Target="../media/image51.emf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64.emf"/><Relationship Id="rId46" Type="http://schemas.openxmlformats.org/officeDocument/2006/relationships/image" Target="../media/image68.emf"/><Relationship Id="rId20" Type="http://schemas.openxmlformats.org/officeDocument/2006/relationships/image" Target="../media/image55.emf"/><Relationship Id="rId41" Type="http://schemas.openxmlformats.org/officeDocument/2006/relationships/customXml" Target="../ink/ink57.xml"/><Relationship Id="rId54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59.emf"/><Relationship Id="rId36" Type="http://schemas.openxmlformats.org/officeDocument/2006/relationships/image" Target="../media/image63.emf"/><Relationship Id="rId49" Type="http://schemas.openxmlformats.org/officeDocument/2006/relationships/customXml" Target="../ink/ink61.xml"/><Relationship Id="rId57" Type="http://schemas.openxmlformats.org/officeDocument/2006/relationships/customXml" Target="../ink/ink65.xml"/><Relationship Id="rId10" Type="http://schemas.openxmlformats.org/officeDocument/2006/relationships/image" Target="../media/image50.emf"/><Relationship Id="rId31" Type="http://schemas.openxmlformats.org/officeDocument/2006/relationships/customXml" Target="../ink/ink52.xml"/><Relationship Id="rId44" Type="http://schemas.openxmlformats.org/officeDocument/2006/relationships/image" Target="../media/image67.emf"/><Relationship Id="rId52" Type="http://schemas.openxmlformats.org/officeDocument/2006/relationships/image" Target="../media/image7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912" t="48438" r="35322" b="35937"/>
          <a:stretch/>
        </p:blipFill>
        <p:spPr>
          <a:xfrm>
            <a:off x="1170384" y="0"/>
            <a:ext cx="9397603" cy="417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987" y="2593976"/>
            <a:ext cx="9144000" cy="2387600"/>
          </a:xfrm>
        </p:spPr>
        <p:txBody>
          <a:bodyPr/>
          <a:lstStyle/>
          <a:p>
            <a:r>
              <a:rPr lang="en-US" dirty="0" smtClean="0"/>
              <a:t>Declaration of Helsinki</a:t>
            </a:r>
          </a:p>
        </p:txBody>
      </p:sp>
    </p:spTree>
    <p:extLst>
      <p:ext uri="{BB962C8B-B14F-4D97-AF65-F5344CB8AC3E}">
        <p14:creationId xmlns:p14="http://schemas.microsoft.com/office/powerpoint/2010/main" val="11081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2" t="27326" r="32770" b="26049"/>
          <a:stretch/>
        </p:blipFill>
        <p:spPr>
          <a:xfrm>
            <a:off x="1614486" y="400051"/>
            <a:ext cx="9057068" cy="5543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78760" y="1214280"/>
              <a:ext cx="1768680" cy="8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2920" y="1150920"/>
                <a:ext cx="18003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447080" y="1276920"/>
              <a:ext cx="562680" cy="2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1240" y="1213560"/>
                <a:ext cx="594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965360" y="1589400"/>
              <a:ext cx="1839960" cy="80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49520" y="1526040"/>
                <a:ext cx="1871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750400" y="2027160"/>
              <a:ext cx="1777320" cy="7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4560" y="1963440"/>
                <a:ext cx="1809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4527360" y="2089440"/>
              <a:ext cx="1554120" cy="27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11520" y="2026080"/>
                <a:ext cx="1585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6081120" y="2107440"/>
              <a:ext cx="1652400" cy="3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5280" y="2044080"/>
                <a:ext cx="1684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7733160" y="2089440"/>
              <a:ext cx="1250640" cy="54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17320" y="2026080"/>
                <a:ext cx="1282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3562920" y="2910960"/>
              <a:ext cx="1670400" cy="63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7080" y="2847600"/>
                <a:ext cx="1702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5232960" y="2973600"/>
              <a:ext cx="1536120" cy="36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6760" y="2910240"/>
                <a:ext cx="1568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6768720" y="3000240"/>
              <a:ext cx="286200" cy="9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52880" y="2936880"/>
                <a:ext cx="317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2607480" y="2839680"/>
              <a:ext cx="759240" cy="80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91640" y="2776320"/>
                <a:ext cx="7909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7295400" y="3214800"/>
              <a:ext cx="2036520" cy="98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79560" y="3151080"/>
                <a:ext cx="20682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9331560" y="3250440"/>
              <a:ext cx="741600" cy="36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15720" y="3187080"/>
                <a:ext cx="773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2634120" y="3670200"/>
              <a:ext cx="2054160" cy="71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18280" y="3606480"/>
                <a:ext cx="20862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7902720" y="3687840"/>
              <a:ext cx="830880" cy="9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86880" y="3624480"/>
                <a:ext cx="862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2661120" y="4071960"/>
              <a:ext cx="1964880" cy="80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45280" y="4008600"/>
                <a:ext cx="19965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4625640" y="4098600"/>
              <a:ext cx="214560" cy="45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09800" y="4035240"/>
                <a:ext cx="246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3259440" y="4482720"/>
              <a:ext cx="3786480" cy="71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43600" y="4419360"/>
                <a:ext cx="3818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7652880" y="4509360"/>
              <a:ext cx="1393200" cy="27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37040" y="4446000"/>
                <a:ext cx="142488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7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40" t="29296" r="32770" b="27363"/>
          <a:stretch/>
        </p:blipFill>
        <p:spPr>
          <a:xfrm>
            <a:off x="1171568" y="514351"/>
            <a:ext cx="9624571" cy="55721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87720" y="1187640"/>
              <a:ext cx="1232640" cy="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1880" y="1124280"/>
                <a:ext cx="1264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420000" y="1205640"/>
              <a:ext cx="330840" cy="18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4160" y="1141920"/>
                <a:ext cx="362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143320" y="1205640"/>
              <a:ext cx="804240" cy="3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7480" y="1141920"/>
                <a:ext cx="835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947200" y="1205640"/>
              <a:ext cx="6879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1360" y="1141920"/>
                <a:ext cx="719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679440" y="1178640"/>
              <a:ext cx="1670040" cy="9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63600" y="1115280"/>
                <a:ext cx="1701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8367120" y="1161000"/>
              <a:ext cx="1500480" cy="62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1280" y="1097280"/>
                <a:ext cx="1532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241360" y="1625040"/>
              <a:ext cx="71460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25520" y="1561680"/>
                <a:ext cx="746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312640" y="1973520"/>
              <a:ext cx="1000800" cy="5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96800" y="1909800"/>
                <a:ext cx="1032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2580840" y="2419920"/>
              <a:ext cx="1866600" cy="72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4640" y="2356560"/>
                <a:ext cx="1898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447080" y="2428920"/>
              <a:ext cx="1688040" cy="4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31240" y="2365200"/>
                <a:ext cx="1719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2250360" y="2804040"/>
              <a:ext cx="133092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34520" y="2740320"/>
                <a:ext cx="1362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3580920" y="2821680"/>
              <a:ext cx="1384200" cy="27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65080" y="2758320"/>
                <a:ext cx="1416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5741640" y="2804040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25800" y="274032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5741640" y="2759400"/>
              <a:ext cx="3742200" cy="89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25800" y="2695680"/>
                <a:ext cx="3773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2250360" y="3170160"/>
              <a:ext cx="812880" cy="45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34520" y="3106440"/>
                <a:ext cx="844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2625480" y="3625560"/>
              <a:ext cx="1554120" cy="45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09280" y="3561840"/>
                <a:ext cx="1586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/>
              <p14:cNvContentPartPr/>
              <p14:nvPr/>
            </p14:nvContentPartPr>
            <p14:xfrm>
              <a:off x="4768560" y="4000320"/>
              <a:ext cx="1598760" cy="72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52720" y="3936960"/>
                <a:ext cx="1630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6366960" y="4018320"/>
              <a:ext cx="1197000" cy="36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51120" y="3954960"/>
                <a:ext cx="1228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/>
              <p14:cNvContentPartPr/>
              <p14:nvPr/>
            </p14:nvContentPartPr>
            <p14:xfrm>
              <a:off x="7563600" y="4018320"/>
              <a:ext cx="96444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7400" y="3954960"/>
                <a:ext cx="996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/>
              <p14:cNvContentPartPr/>
              <p14:nvPr/>
            </p14:nvContentPartPr>
            <p14:xfrm>
              <a:off x="2223360" y="4045320"/>
              <a:ext cx="1098720" cy="18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07520" y="3981600"/>
                <a:ext cx="11304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/>
              <p14:cNvContentPartPr/>
              <p14:nvPr/>
            </p14:nvContentPartPr>
            <p14:xfrm>
              <a:off x="2170080" y="4125600"/>
              <a:ext cx="7742160" cy="455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60720" y="4116240"/>
                <a:ext cx="7760880" cy="4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3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2" t="30609" r="32770" b="23751"/>
          <a:stretch/>
        </p:blipFill>
        <p:spPr>
          <a:xfrm>
            <a:off x="1385880" y="527221"/>
            <a:ext cx="9660301" cy="5787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09280" y="1018080"/>
              <a:ext cx="1152360" cy="18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3440" y="954360"/>
                <a:ext cx="1184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401920" y="991080"/>
              <a:ext cx="4813560" cy="14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6080" y="927720"/>
                <a:ext cx="48452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536360" y="1857240"/>
              <a:ext cx="4098960" cy="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0520" y="1793880"/>
                <a:ext cx="4130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036320" y="2741400"/>
              <a:ext cx="2143440" cy="18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20480" y="2678040"/>
                <a:ext cx="2175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750720" y="3178800"/>
              <a:ext cx="1750680" cy="3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4880" y="3115440"/>
                <a:ext cx="1782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3134160" y="4848840"/>
              <a:ext cx="2313360" cy="89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18320" y="4785480"/>
                <a:ext cx="23450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375280" y="5304240"/>
              <a:ext cx="1839960" cy="63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440" y="5240880"/>
                <a:ext cx="1871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4866840" y="5161320"/>
              <a:ext cx="2259360" cy="161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50640" y="5097960"/>
                <a:ext cx="22914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7125840" y="5223960"/>
              <a:ext cx="634320" cy="80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10000" y="5160240"/>
                <a:ext cx="66600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7" t="21744" r="32401" b="22109"/>
          <a:stretch/>
        </p:blipFill>
        <p:spPr>
          <a:xfrm>
            <a:off x="1443036" y="336636"/>
            <a:ext cx="8801102" cy="6404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3938" y="642938"/>
            <a:ext cx="871537" cy="54292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924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48" t="22072" r="31662" b="23422"/>
          <a:stretch/>
        </p:blipFill>
        <p:spPr>
          <a:xfrm>
            <a:off x="1357312" y="559643"/>
            <a:ext cx="9144001" cy="6298357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6463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2" t="28311" r="34062" b="30974"/>
          <a:stretch/>
        </p:blipFill>
        <p:spPr>
          <a:xfrm>
            <a:off x="14287" y="1076320"/>
            <a:ext cx="7419394" cy="4052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227" t="29322" r="47661" b="29322"/>
          <a:stretch/>
        </p:blipFill>
        <p:spPr>
          <a:xfrm>
            <a:off x="7143758" y="1182920"/>
            <a:ext cx="4872030" cy="40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71" t="25027" r="33693" b="22436"/>
          <a:stretch/>
        </p:blipFill>
        <p:spPr>
          <a:xfrm>
            <a:off x="62713" y="1085850"/>
            <a:ext cx="6033287" cy="4290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683"/>
          <a:stretch/>
        </p:blipFill>
        <p:spPr>
          <a:xfrm>
            <a:off x="6170401" y="1214077"/>
            <a:ext cx="6002549" cy="38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5" t="29296" r="32770" b="31148"/>
          <a:stretch/>
        </p:blipFill>
        <p:spPr>
          <a:xfrm>
            <a:off x="2548328" y="0"/>
            <a:ext cx="6685193" cy="351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282" b="5223"/>
          <a:stretch/>
        </p:blipFill>
        <p:spPr>
          <a:xfrm>
            <a:off x="2548328" y="3516925"/>
            <a:ext cx="6605584" cy="31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2" t="28311" r="39416" b="16526"/>
          <a:stretch/>
        </p:blipFill>
        <p:spPr>
          <a:xfrm>
            <a:off x="1914524" y="365124"/>
            <a:ext cx="7286626" cy="62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Belmont Report 1979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1471612" y="1968558"/>
            <a:ext cx="8929687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/>
              <a:t>National commission for the protection  of human subjects of biomedical and behavioral research</a:t>
            </a:r>
          </a:p>
          <a:p>
            <a:pPr algn="l" rtl="0"/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Focuses on informed consent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err="1" smtClean="0"/>
              <a:t>Favourable</a:t>
            </a:r>
            <a:r>
              <a:rPr lang="en-US" sz="2800" dirty="0" smtClean="0"/>
              <a:t> risk-benefit ratio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Need to ensure that vulnerable population are not targeted for risky research</a:t>
            </a:r>
            <a:endParaRPr lang="en-US" sz="2800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131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22" t="29560" r="49040" b="41957"/>
          <a:stretch/>
        </p:blipFill>
        <p:spPr>
          <a:xfrm rot="20625405">
            <a:off x="8877544" y="3667799"/>
            <a:ext cx="2325017" cy="2411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19499" y="4495801"/>
            <a:ext cx="4876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b="1" dirty="0">
                <a:solidFill>
                  <a:prstClr val="black"/>
                </a:solidFill>
              </a:rPr>
              <a:t>م.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ar-IQ" sz="2000" b="1" dirty="0">
                <a:solidFill>
                  <a:prstClr val="black"/>
                </a:solidFill>
              </a:rPr>
              <a:t>د. زينب سعد عبد الغني </a:t>
            </a:r>
          </a:p>
          <a:p>
            <a:pPr algn="ctr"/>
            <a:r>
              <a:rPr lang="ar-IQ" sz="2000" b="1" dirty="0">
                <a:solidFill>
                  <a:prstClr val="black"/>
                </a:solidFill>
              </a:rPr>
              <a:t>رئيس قسم الاحياء الجزيئي</a:t>
            </a:r>
          </a:p>
          <a:p>
            <a:pPr algn="ctr"/>
            <a:endParaRPr lang="ar-IQ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47075"/>
            <a:ext cx="739139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IQ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المركز العراقي لبحوث السرطان والوراثة الطبية / الجامعة المستنصرية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13530" r="17815" b="69484"/>
          <a:stretch>
            <a:fillRect/>
          </a:stretch>
        </p:blipFill>
        <p:spPr bwMode="auto">
          <a:xfrm>
            <a:off x="81300638" y="53567013"/>
            <a:ext cx="63566675" cy="9158287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0" algn="in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1" y="2506478"/>
            <a:ext cx="739139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Helsinki scientific research law ethics</a:t>
            </a:r>
            <a:endParaRPr lang="ar-IQ" sz="4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CIOMS guidelines 1982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1628775" y="1690688"/>
            <a:ext cx="8372475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International ethical guidelines for biomedical research involving human subjects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Geneva, council for international organizations of medical sciences (CIOMS) in collaboration </a:t>
            </a:r>
            <a:r>
              <a:rPr lang="en-US" sz="2400" dirty="0" err="1" smtClean="0"/>
              <a:t>withWHO</a:t>
            </a:r>
            <a:r>
              <a:rPr lang="en-US" sz="2400" dirty="0" smtClean="0"/>
              <a:t> 2002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CIOMS guidelines are designed to be pf use to countries in defining nationa</a:t>
            </a:r>
            <a:r>
              <a:rPr lang="en-US" sz="2400" dirty="0"/>
              <a:t>l</a:t>
            </a:r>
            <a:r>
              <a:rPr lang="en-US" sz="2400" dirty="0" smtClean="0"/>
              <a:t> policies on the ethics of biomedical research involving human subjects, applying ethical standards in local circumstances and establishing or improving ethical review mechanisms</a:t>
            </a:r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133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Sri Lanka guidelines: 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838199" y="1857375"/>
            <a:ext cx="947737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Draft act to provide for the establishment and development of a national center for ethics in research involving human subjects (NCERHS) 1995 (unpublished)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SLMA ethical review committee guidelines 1998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A guidebook on research ethics NASTEC 2004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1938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7" t="17475" r="42554" b="14556"/>
          <a:stretch/>
        </p:blipFill>
        <p:spPr>
          <a:xfrm>
            <a:off x="3095624" y="300036"/>
            <a:ext cx="5702579" cy="65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4" t="27326" r="43108" b="40825"/>
          <a:stretch/>
        </p:blipFill>
        <p:spPr>
          <a:xfrm>
            <a:off x="1416648" y="365211"/>
            <a:ext cx="8810693" cy="50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86" t="27446" r="42554" b="10945"/>
          <a:stretch/>
        </p:blipFill>
        <p:spPr>
          <a:xfrm>
            <a:off x="2939653" y="203661"/>
            <a:ext cx="6312694" cy="66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7" t="26669" r="43108" b="9632"/>
          <a:stretch/>
        </p:blipFill>
        <p:spPr>
          <a:xfrm>
            <a:off x="2952749" y="203333"/>
            <a:ext cx="6005513" cy="65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40" t="29042" r="42185" b="22109"/>
          <a:stretch/>
        </p:blipFill>
        <p:spPr>
          <a:xfrm>
            <a:off x="2586036" y="365125"/>
            <a:ext cx="7457691" cy="62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4" t="18789" r="43477" b="7990"/>
          <a:stretch/>
        </p:blipFill>
        <p:spPr>
          <a:xfrm>
            <a:off x="928687" y="0"/>
            <a:ext cx="5172076" cy="690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647" t="19336" r="45791" b="9570"/>
          <a:stretch/>
        </p:blipFill>
        <p:spPr>
          <a:xfrm>
            <a:off x="6272212" y="0"/>
            <a:ext cx="4757738" cy="68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299"/>
            <a:ext cx="4855584" cy="6807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92" y="210030"/>
            <a:ext cx="4478933" cy="66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_thankyou_attention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1" y="1066800"/>
            <a:ext cx="8812427" cy="3962400"/>
          </a:xfr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207563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Nuremberg code 1947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97008"/>
            <a:ext cx="986313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The first international instrument on the </a:t>
            </a:r>
            <a:r>
              <a:rPr lang="en-US" sz="2800" dirty="0" smtClean="0">
                <a:solidFill>
                  <a:srgbClr val="FF0000"/>
                </a:solidFill>
              </a:rPr>
              <a:t>ethics of medical research on human subjects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Designed to </a:t>
            </a:r>
            <a:r>
              <a:rPr lang="en-US" sz="2800" dirty="0" smtClean="0">
                <a:solidFill>
                  <a:srgbClr val="FF0000"/>
                </a:solidFill>
              </a:rPr>
              <a:t>protect the integrity of the research </a:t>
            </a:r>
            <a:r>
              <a:rPr lang="en-US" sz="2800" dirty="0" smtClean="0"/>
              <a:t>subjects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Set out </a:t>
            </a:r>
            <a:r>
              <a:rPr lang="en-US" sz="2800" dirty="0" smtClean="0">
                <a:solidFill>
                  <a:srgbClr val="FF0000"/>
                </a:solidFill>
              </a:rPr>
              <a:t>conditions</a:t>
            </a:r>
            <a:r>
              <a:rPr lang="en-US" sz="2800" dirty="0" smtClean="0"/>
              <a:t> for the conduct of ethical research on human subjects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Emphasized the </a:t>
            </a:r>
            <a:r>
              <a:rPr lang="en-US" sz="2800" dirty="0" smtClean="0">
                <a:solidFill>
                  <a:srgbClr val="FF0000"/>
                </a:solidFill>
              </a:rPr>
              <a:t>need for voluntary consent for research</a:t>
            </a:r>
            <a:endParaRPr lang="ar-IQ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95400"/>
            <a:ext cx="69342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Hope it will be easy for you</a:t>
            </a:r>
          </a:p>
          <a:p>
            <a:pPr marL="0" indent="0" algn="ctr">
              <a:buNone/>
            </a:pPr>
            <a:r>
              <a:rPr lang="en-US" sz="3600" dirty="0"/>
              <a:t>You can fell free to contact me </a:t>
            </a:r>
          </a:p>
          <a:p>
            <a:pPr marL="0" indent="0" algn="ctr">
              <a:buNone/>
            </a:pPr>
            <a:r>
              <a:rPr lang="en-US" sz="3600" dirty="0"/>
              <a:t>  </a:t>
            </a:r>
            <a:r>
              <a:rPr lang="en-US" sz="3600" dirty="0">
                <a:hlinkClick r:id="rId2"/>
              </a:rPr>
              <a:t>zaynab.saad@iccmgr.org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Thank you for attending this workshop</a:t>
            </a:r>
          </a:p>
          <a:p>
            <a:pPr marL="0" indent="0" algn="ctr">
              <a:buNone/>
            </a:pP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640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79" t="25027" r="31847" b="24407"/>
          <a:stretch/>
        </p:blipFill>
        <p:spPr>
          <a:xfrm>
            <a:off x="871538" y="357189"/>
            <a:ext cx="9805303" cy="6239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19880" y="1839600"/>
              <a:ext cx="2831040" cy="169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4040" y="1775880"/>
                <a:ext cx="28627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723400" y="2661120"/>
              <a:ext cx="2233080" cy="4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7560" y="2597400"/>
                <a:ext cx="2264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401840" y="2964600"/>
              <a:ext cx="3911760" cy="116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6000" y="2901240"/>
                <a:ext cx="394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419840" y="4179240"/>
              <a:ext cx="3545280" cy="9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000" y="4115520"/>
                <a:ext cx="3577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384360" y="4929120"/>
              <a:ext cx="661320" cy="18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8520" y="4865760"/>
                <a:ext cx="693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4643280" y="4884480"/>
              <a:ext cx="616680" cy="3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27440" y="4821120"/>
                <a:ext cx="648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357200" y="5268600"/>
              <a:ext cx="1616760" cy="9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1360" y="5204880"/>
                <a:ext cx="1648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7920720" y="1571760"/>
              <a:ext cx="786240" cy="18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4880" y="1508040"/>
                <a:ext cx="817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6518520" y="1901880"/>
              <a:ext cx="1777680" cy="107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2680" y="1838520"/>
                <a:ext cx="1809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8295840" y="1901880"/>
              <a:ext cx="1241280" cy="45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79640" y="1838520"/>
                <a:ext cx="1273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6554520" y="2286000"/>
              <a:ext cx="902160" cy="71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38680" y="2222640"/>
                <a:ext cx="93384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4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2" t="21744" r="34062" b="23422"/>
          <a:stretch/>
        </p:blipFill>
        <p:spPr>
          <a:xfrm>
            <a:off x="1671636" y="265109"/>
            <a:ext cx="8815387" cy="6542976"/>
          </a:xfrm>
          <a:prstGeom prst="snip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4" t="21744" r="32402" b="27691"/>
          <a:stretch/>
        </p:blipFill>
        <p:spPr>
          <a:xfrm>
            <a:off x="1685924" y="703262"/>
            <a:ext cx="8329613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29738" y="614363"/>
            <a:ext cx="842962" cy="3857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18360" y="6027480"/>
              <a:ext cx="714960" cy="1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2520" y="5964120"/>
                <a:ext cx="746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590080" y="5982840"/>
              <a:ext cx="3009600" cy="89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4240" y="5919480"/>
                <a:ext cx="30412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687760" y="2482560"/>
              <a:ext cx="83988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1920" y="2418840"/>
                <a:ext cx="871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893400" y="2491560"/>
              <a:ext cx="1911240" cy="71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7560" y="2427840"/>
                <a:ext cx="1942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465240" y="3447000"/>
              <a:ext cx="2509560" cy="8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49040" y="3383280"/>
                <a:ext cx="2541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2107440" y="3795120"/>
              <a:ext cx="7197480" cy="80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1600" y="3731760"/>
                <a:ext cx="72295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134080" y="4205880"/>
              <a:ext cx="48276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8240" y="4142520"/>
                <a:ext cx="514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6277680" y="3982680"/>
              <a:ext cx="1527120" cy="125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68320" y="3973320"/>
                <a:ext cx="154584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1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7" t="27654" r="39231" b="29989"/>
          <a:stretch/>
        </p:blipFill>
        <p:spPr>
          <a:xfrm>
            <a:off x="1616869" y="365125"/>
            <a:ext cx="8958262" cy="58364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57720" y="2062800"/>
              <a:ext cx="1491480" cy="1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1520" y="1999080"/>
                <a:ext cx="1523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48840" y="2062800"/>
              <a:ext cx="1116720" cy="2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000" y="1999080"/>
                <a:ext cx="11484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232360" y="3036240"/>
              <a:ext cx="1545120" cy="80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6520" y="2972520"/>
                <a:ext cx="15768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777120" y="3062880"/>
              <a:ext cx="189360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1280" y="2999520"/>
                <a:ext cx="19252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241360" y="4563000"/>
              <a:ext cx="1804320" cy="18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25520" y="4499640"/>
                <a:ext cx="1836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4045320" y="4572000"/>
              <a:ext cx="1679040" cy="71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29120" y="4508640"/>
                <a:ext cx="17110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5724000" y="4590000"/>
              <a:ext cx="384120" cy="18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08160" y="4526280"/>
                <a:ext cx="4161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5072040" y="5107680"/>
              <a:ext cx="1920240" cy="63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56200" y="5044320"/>
                <a:ext cx="1951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6991920" y="5107680"/>
              <a:ext cx="143820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76080" y="5044320"/>
                <a:ext cx="1469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8429760" y="5107680"/>
              <a:ext cx="232560" cy="54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13920" y="5044320"/>
                <a:ext cx="26424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7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7" t="34550" r="39416" b="22108"/>
          <a:stretch/>
        </p:blipFill>
        <p:spPr>
          <a:xfrm>
            <a:off x="1900238" y="607833"/>
            <a:ext cx="7558087" cy="5064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70280" y="1821600"/>
              <a:ext cx="4349160" cy="13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4440" y="1758240"/>
                <a:ext cx="4380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848760" y="2348640"/>
              <a:ext cx="1482480" cy="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2920" y="2284920"/>
                <a:ext cx="1514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152400" y="2330640"/>
              <a:ext cx="121500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6560" y="2267280"/>
                <a:ext cx="1246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367040" y="2277000"/>
              <a:ext cx="1303920" cy="5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1200" y="2213640"/>
                <a:ext cx="13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795280" y="278604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9440" y="272268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5848920" y="2804040"/>
              <a:ext cx="2161440" cy="27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3080" y="2740320"/>
                <a:ext cx="2193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8027640" y="2804040"/>
              <a:ext cx="1179360" cy="62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11800" y="2740320"/>
                <a:ext cx="1211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2419920" y="3143160"/>
              <a:ext cx="1232640" cy="63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04080" y="3079800"/>
                <a:ext cx="126432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4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3" t="25197" r="32584" b="22109"/>
          <a:stretch/>
        </p:blipFill>
        <p:spPr>
          <a:xfrm>
            <a:off x="1185863" y="449705"/>
            <a:ext cx="8972549" cy="62690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00200" y="2071800"/>
              <a:ext cx="1321920" cy="12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360" y="2008080"/>
                <a:ext cx="1353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544920" y="2089440"/>
              <a:ext cx="1224000" cy="5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9080" y="2026080"/>
                <a:ext cx="1255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768560" y="2098440"/>
              <a:ext cx="40212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2720" y="2035080"/>
                <a:ext cx="433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062960" y="2848680"/>
              <a:ext cx="1339920" cy="3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47120" y="2784960"/>
                <a:ext cx="1371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402520" y="2857320"/>
              <a:ext cx="982440" cy="63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86680" y="2793960"/>
                <a:ext cx="1014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6384600" y="2821680"/>
              <a:ext cx="866520" cy="3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8760" y="2758320"/>
                <a:ext cx="898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7250760" y="2777040"/>
              <a:ext cx="1018440" cy="63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34920" y="2713680"/>
                <a:ext cx="1050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7893720" y="2786040"/>
              <a:ext cx="911160" cy="89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77880" y="2722680"/>
                <a:ext cx="9432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6813360" y="2027160"/>
              <a:ext cx="1339920" cy="27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97520" y="1963440"/>
                <a:ext cx="1371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5830920" y="2446560"/>
              <a:ext cx="1688400" cy="63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15080" y="2383200"/>
                <a:ext cx="1720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7518960" y="2401920"/>
              <a:ext cx="866520" cy="4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02760" y="2338560"/>
                <a:ext cx="898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4500720" y="4062960"/>
              <a:ext cx="172368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84520" y="3999600"/>
                <a:ext cx="1755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6652440" y="4053960"/>
              <a:ext cx="1170360" cy="36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36600" y="3990600"/>
                <a:ext cx="1202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8617320" y="4080960"/>
              <a:ext cx="1045080" cy="27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01120" y="4017240"/>
                <a:ext cx="1077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3107520" y="3295080"/>
              <a:ext cx="1125360" cy="98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91680" y="3231720"/>
                <a:ext cx="1157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4232520" y="3384360"/>
              <a:ext cx="1375560" cy="27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16680" y="3321000"/>
                <a:ext cx="1407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5607720" y="3366360"/>
              <a:ext cx="1090080" cy="18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91880" y="3303000"/>
                <a:ext cx="1121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6697440" y="3348720"/>
              <a:ext cx="1393200" cy="18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81240" y="3285000"/>
                <a:ext cx="14252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8090280" y="3330720"/>
              <a:ext cx="830880" cy="18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74440" y="3267360"/>
                <a:ext cx="862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/>
              <p14:cNvContentPartPr/>
              <p14:nvPr/>
            </p14:nvContentPartPr>
            <p14:xfrm>
              <a:off x="2562840" y="3714840"/>
              <a:ext cx="902160" cy="18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47000" y="3651120"/>
                <a:ext cx="933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/>
              <p14:cNvContentPartPr/>
              <p14:nvPr/>
            </p14:nvContentPartPr>
            <p14:xfrm>
              <a:off x="5956200" y="4473720"/>
              <a:ext cx="902160" cy="45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40360" y="4410360"/>
                <a:ext cx="933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/>
              <p14:cNvContentPartPr/>
              <p14:nvPr/>
            </p14:nvContentPartPr>
            <p14:xfrm>
              <a:off x="2544840" y="4902480"/>
              <a:ext cx="1875600" cy="36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29000" y="4838760"/>
                <a:ext cx="1907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Ink 24"/>
              <p14:cNvContentPartPr/>
              <p14:nvPr/>
            </p14:nvContentPartPr>
            <p14:xfrm>
              <a:off x="4420080" y="4911480"/>
              <a:ext cx="563040" cy="62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04240" y="4847760"/>
                <a:ext cx="594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/>
              <p14:cNvContentPartPr/>
              <p14:nvPr/>
            </p14:nvContentPartPr>
            <p14:xfrm>
              <a:off x="6795360" y="4920120"/>
              <a:ext cx="1724040" cy="54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79520" y="4856760"/>
                <a:ext cx="1755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Ink 26"/>
              <p14:cNvContentPartPr/>
              <p14:nvPr/>
            </p14:nvContentPartPr>
            <p14:xfrm>
              <a:off x="2500200" y="5697000"/>
              <a:ext cx="1741680" cy="720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84360" y="5633640"/>
                <a:ext cx="1773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/>
              <p14:cNvContentPartPr/>
              <p14:nvPr/>
            </p14:nvContentPartPr>
            <p14:xfrm>
              <a:off x="4241520" y="5759640"/>
              <a:ext cx="1741680" cy="54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25680" y="5696280"/>
                <a:ext cx="17733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/>
              <p14:cNvContentPartPr/>
              <p14:nvPr/>
            </p14:nvContentPartPr>
            <p14:xfrm>
              <a:off x="5982840" y="5750640"/>
              <a:ext cx="572040" cy="630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67000" y="5687280"/>
                <a:ext cx="6037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Ink 29"/>
              <p14:cNvContentPartPr/>
              <p14:nvPr/>
            </p14:nvContentPartPr>
            <p14:xfrm>
              <a:off x="6554520" y="5741640"/>
              <a:ext cx="384120" cy="9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38680" y="5678280"/>
                <a:ext cx="41580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9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242</Words>
  <Application>Microsoft Office PowerPoint</Application>
  <PresentationFormat>Widescreen</PresentationFormat>
  <Paragraphs>31</Paragraphs>
  <Slides>30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Declaration of Helsinki</vt:lpstr>
      <vt:lpstr>PowerPoint Presentation</vt:lpstr>
      <vt:lpstr>The Nuremberg code 1947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Belmont Report 1979</vt:lpstr>
      <vt:lpstr>CIOMS guidelines 1982</vt:lpstr>
      <vt:lpstr>Sri Lanka guidelines: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Declaration of Helsinki</dc:title>
  <dc:creator>hp</dc:creator>
  <cp:lastModifiedBy>hp</cp:lastModifiedBy>
  <cp:revision>24</cp:revision>
  <dcterms:created xsi:type="dcterms:W3CDTF">2020-08-18T11:03:21Z</dcterms:created>
  <dcterms:modified xsi:type="dcterms:W3CDTF">2020-12-21T08:59:07Z</dcterms:modified>
</cp:coreProperties>
</file>