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DFD7-38B5-412D-831B-F722631194C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B313-E928-4285-ACA5-9702F5F4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3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DFD7-38B5-412D-831B-F722631194C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B313-E928-4285-ACA5-9702F5F4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7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DFD7-38B5-412D-831B-F722631194C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B313-E928-4285-ACA5-9702F5F4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4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DFD7-38B5-412D-831B-F722631194C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B313-E928-4285-ACA5-9702F5F4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9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DFD7-38B5-412D-831B-F722631194C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B313-E928-4285-ACA5-9702F5F4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1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DFD7-38B5-412D-831B-F722631194C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B313-E928-4285-ACA5-9702F5F4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DFD7-38B5-412D-831B-F722631194C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B313-E928-4285-ACA5-9702F5F4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DFD7-38B5-412D-831B-F722631194C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B313-E928-4285-ACA5-9702F5F4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6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DFD7-38B5-412D-831B-F722631194C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B313-E928-4285-ACA5-9702F5F4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3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DFD7-38B5-412D-831B-F722631194C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B313-E928-4285-ACA5-9702F5F4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8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DFD7-38B5-412D-831B-F722631194C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B313-E928-4285-ACA5-9702F5F4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7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EDFD7-38B5-412D-831B-F722631194C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8B313-E928-4285-ACA5-9702F5F4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3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587"/>
            <a:ext cx="9144000" cy="660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72814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1</cp:revision>
  <dcterms:created xsi:type="dcterms:W3CDTF">2018-02-07T15:46:26Z</dcterms:created>
  <dcterms:modified xsi:type="dcterms:W3CDTF">2018-02-07T15:47:49Z</dcterms:modified>
</cp:coreProperties>
</file>