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ar-IQ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1B442CB-7658-4D7F-850C-DE877AA876BA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92CB346D-AE11-4406-9F70-15EBCDB5F62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704856" cy="3937992"/>
          </a:xfrm>
        </p:spPr>
        <p:txBody>
          <a:bodyPr>
            <a:normAutofit/>
          </a:bodyPr>
          <a:lstStyle/>
          <a:p>
            <a:r>
              <a:rPr lang="ar-IQ" dirty="0" smtClean="0"/>
              <a:t>تخطيط التدقيق وتصميم منهج التدقيق</a:t>
            </a:r>
          </a:p>
          <a:p>
            <a:r>
              <a:rPr lang="ar-IQ" dirty="0" smtClean="0"/>
              <a:t>هناك سبعة اجزاء رئيسة للتخطيط لتحديد برنامج للتدقيق وهي كالاتي ( ارينز،2005: 286) :</a:t>
            </a:r>
          </a:p>
          <a:p>
            <a:r>
              <a:rPr lang="ar-IQ" dirty="0" smtClean="0"/>
              <a:t>1ــانشطة التمهيد للتخطيط .</a:t>
            </a:r>
          </a:p>
          <a:p>
            <a:r>
              <a:rPr lang="ar-IQ" dirty="0" smtClean="0"/>
              <a:t>2ــالحصول على معلومات عن العميل .</a:t>
            </a:r>
          </a:p>
          <a:p>
            <a:r>
              <a:rPr lang="ar-IQ" dirty="0" smtClean="0"/>
              <a:t>3ــالحصول على معلومات عن الالتزامات القانونية للعميل.</a:t>
            </a:r>
          </a:p>
          <a:p>
            <a:r>
              <a:rPr lang="ar-IQ" dirty="0" smtClean="0"/>
              <a:t>4ــتنفيذ الاجراءات التحليلية الاولية .</a:t>
            </a:r>
          </a:p>
          <a:p>
            <a:r>
              <a:rPr lang="ar-IQ" dirty="0" smtClean="0"/>
              <a:t>5ــتقديرالاهمية النسبية والمخاطر.</a:t>
            </a:r>
          </a:p>
          <a:p>
            <a:r>
              <a:rPr lang="ar-IQ" dirty="0" smtClean="0"/>
              <a:t>6ــفهم الرقابة الداخلية </a:t>
            </a:r>
            <a:r>
              <a:rPr lang="ar-IQ" dirty="0" err="1" smtClean="0"/>
              <a:t>وتقديرمخاطرالرقابة</a:t>
            </a:r>
            <a:r>
              <a:rPr lang="ar-IQ" dirty="0" smtClean="0"/>
              <a:t> .</a:t>
            </a:r>
          </a:p>
          <a:p>
            <a:r>
              <a:rPr lang="ar-IQ" dirty="0" smtClean="0"/>
              <a:t>7ــوضع الخطة العامة للتدقيق وبرنامج التدقيق.</a:t>
            </a: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620689"/>
            <a:ext cx="7772400" cy="864096"/>
          </a:xfrm>
        </p:spPr>
        <p:txBody>
          <a:bodyPr/>
          <a:lstStyle/>
          <a:p>
            <a:r>
              <a:rPr lang="ar-IQ" dirty="0" smtClean="0"/>
              <a:t>برنامج التدقيق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7904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اولاً – برامج نموذجية </a:t>
            </a:r>
          </a:p>
          <a:p>
            <a:r>
              <a:rPr lang="ar-IQ" dirty="0" smtClean="0"/>
              <a:t>وهي البرامج الشاملة </a:t>
            </a:r>
            <a:r>
              <a:rPr lang="ar-IQ" dirty="0" err="1" smtClean="0"/>
              <a:t>لاهداف</a:t>
            </a:r>
            <a:r>
              <a:rPr lang="ar-IQ" dirty="0" smtClean="0"/>
              <a:t> واجراءات التدقيق الممكن تطبيقها في نوع معين من الوحدات الاقتصادية المماثلة فيضع برنامج نموذجي يمكنه من التحضير للعملية وفقاً له مع اجراء التعديل مراعاة لما يحصل عليه من معلومات .</a:t>
            </a:r>
          </a:p>
          <a:p>
            <a:r>
              <a:rPr lang="ar-IQ" dirty="0" smtClean="0"/>
              <a:t>وميزته انه يضمن منع السهو في اتخاذ اجراء ضروري ولازم ، ويعاب على هذا البرنامج النموذجي بأنه يتصف بالجمود وعدم مسايرة التطورات في الوحدة الاقتصادية  .</a:t>
            </a:r>
          </a:p>
          <a:p>
            <a:r>
              <a:rPr lang="ar-IQ" dirty="0" smtClean="0"/>
              <a:t>ثانياً ــ برامج مندرجة ( برامج الخطوط الرئيسة )</a:t>
            </a:r>
          </a:p>
          <a:p>
            <a:r>
              <a:rPr lang="ar-IQ" dirty="0" smtClean="0"/>
              <a:t>وهذا النوع من البرامج يعد اثناء عملية التنفيذ ويقتصر على تحديد الخطوط الرئيسة لعملية الفحص والتدقيق والاهداف الواجب تحقيقها ، وتترك الخطوات التفصيلية الواجب اتباعها وكمية الاختبارات الضرورية لحين البدء في العملية ، أي يتم تقريرها اثناء القيام بعملية التدقيق .</a:t>
            </a:r>
          </a:p>
          <a:p>
            <a:r>
              <a:rPr lang="ar-IQ" dirty="0" smtClean="0"/>
              <a:t>وميزت هذا النوع من البرامج انها تمكن الموظفين من استخدام خبرتهم ودرايتهم الفنية في اتباع الخطوات المرغوب القيام بها واختيار الوسائل والاساليب المناسبة والملائمة لظروف الحال ، مما يتطلب في المدقق تدريب عملي كبير وخبرة واسعة ومراناً كافياً وتأهيلاً علمياً وعملياً مناسباً.</a:t>
            </a:r>
          </a:p>
          <a:p>
            <a:r>
              <a:rPr lang="ar-IQ" dirty="0" smtClean="0"/>
              <a:t>ثالثاً ــ برامج ثابتة او محددة مقدماً</a:t>
            </a:r>
          </a:p>
          <a:p>
            <a:r>
              <a:rPr lang="ar-IQ" dirty="0" smtClean="0"/>
              <a:t>وهي القوائم التفصيلية التي تبين الاجراءات الواجب اتباعها لتحقيق الاهداف </a:t>
            </a:r>
            <a:r>
              <a:rPr lang="ar-IQ" dirty="0" err="1" smtClean="0"/>
              <a:t>المرجوه</a:t>
            </a:r>
            <a:r>
              <a:rPr lang="ar-IQ" dirty="0" smtClean="0"/>
              <a:t> وتعد هذه البرامج بعد دراسة تفصيلية دقيقة لظروف   الوحدة الاقتصادية وبعد تفهم كافة الاوضاع المحيطة بتلك الوحدة ودرجة كفاية الرقابة الداخلية،</a:t>
            </a: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برامج التدقيق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4540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5121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بكة">
  <a:themeElements>
    <a:clrScheme name="شبكة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شبكة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شبكة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</TotalTime>
  <Words>262</Words>
  <Application>Microsoft Office PowerPoint</Application>
  <PresentationFormat>عرض على الشاشة (3:4)‏</PresentationFormat>
  <Paragraphs>19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شبكة</vt:lpstr>
      <vt:lpstr>برنامج التدقيق</vt:lpstr>
      <vt:lpstr>انواع برامج التدقيق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التدقيق</dc:title>
  <dc:creator>q</dc:creator>
  <cp:lastModifiedBy>q</cp:lastModifiedBy>
  <cp:revision>1</cp:revision>
  <dcterms:created xsi:type="dcterms:W3CDTF">2018-02-07T16:31:58Z</dcterms:created>
  <dcterms:modified xsi:type="dcterms:W3CDTF">2018-02-07T16:34:33Z</dcterms:modified>
</cp:coreProperties>
</file>