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0" d="100"/>
          <a:sy n="50" d="100"/>
        </p:scale>
        <p:origin x="54"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29/03/1440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IQ" sz="8000" dirty="0" smtClean="0"/>
              <a:t>أسئلة وملاحظات حول وظائف النقود</a:t>
            </a:r>
            <a:endParaRPr lang="en-US" sz="8000" dirty="0"/>
          </a:p>
        </p:txBody>
      </p:sp>
    </p:spTree>
    <p:extLst>
      <p:ext uri="{BB962C8B-B14F-4D97-AF65-F5344CB8AC3E}">
        <p14:creationId xmlns:p14="http://schemas.microsoft.com/office/powerpoint/2010/main" val="971180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a:bodyPr>
          <a:lstStyle/>
          <a:p>
            <a:pPr algn="just"/>
            <a:r>
              <a:rPr lang="ar-IQ" b="1" dirty="0"/>
              <a:t>سؤال:- هل ان التحول من نظام المقايضة الى النظام النقدي، أي النظام القائم على استخدام النقود قد وسع من نطاق حرية الاختيار لدى الأفراد</a:t>
            </a:r>
            <a:r>
              <a:rPr lang="ar-IQ" b="1" dirty="0" smtClean="0"/>
              <a:t>؟</a:t>
            </a:r>
          </a:p>
          <a:p>
            <a:pPr algn="just"/>
            <a:r>
              <a:rPr lang="ar-IQ" b="1" dirty="0" smtClean="0"/>
              <a:t>جواب/ </a:t>
            </a:r>
            <a:r>
              <a:rPr lang="ar-IQ" dirty="0"/>
              <a:t>أصبح بالإمكان الفصل بين عمليتي البيع والشراء، وهو امر ترتبت عليه حرية الأطراف المتبادلة في اختيار كمية ونوعية السلع المتبادلة وكذلك حرية اختيار زمن ومكان التبادل حيث أصبح بإمكان الفرد شراء نوع السلعة التي يرغب بها وكذلك الكمية التي يرغب بها من سلعة معينة ، وأصبح بإمكانه أن يؤجل عملية الشراء الى وقت لاحق أو الشراء من المكان الذي يرغب فيه، وهذه المزايا لم تكن متوفرة في ظل نظام المقايضة الذي تغلب عليه صفة الاجبار.</a:t>
            </a:r>
            <a:endParaRPr lang="en-US" dirty="0"/>
          </a:p>
          <a:p>
            <a:endParaRPr lang="en-US" dirty="0"/>
          </a:p>
          <a:p>
            <a:endParaRPr lang="en-US" dirty="0"/>
          </a:p>
        </p:txBody>
      </p:sp>
    </p:spTree>
    <p:extLst>
      <p:ext uri="{BB962C8B-B14F-4D97-AF65-F5344CB8AC3E}">
        <p14:creationId xmlns:p14="http://schemas.microsoft.com/office/powerpoint/2010/main" val="2430720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t>حالة دراسية:</a:t>
            </a:r>
            <a:r>
              <a:rPr lang="en-US" b="1" dirty="0"/>
              <a:t>Case Study </a:t>
            </a:r>
            <a:endParaRPr lang="en-US" dirty="0"/>
          </a:p>
        </p:txBody>
      </p:sp>
      <p:sp>
        <p:nvSpPr>
          <p:cNvPr id="3" name="Content Placeholder 2"/>
          <p:cNvSpPr>
            <a:spLocks noGrp="1"/>
          </p:cNvSpPr>
          <p:nvPr>
            <p:ph idx="1"/>
          </p:nvPr>
        </p:nvSpPr>
        <p:spPr/>
        <p:txBody>
          <a:bodyPr>
            <a:normAutofit lnSpcReduction="10000"/>
          </a:bodyPr>
          <a:lstStyle/>
          <a:p>
            <a:pPr algn="just"/>
            <a:r>
              <a:rPr lang="ar-IQ" dirty="0"/>
              <a:t>في اثناء الحرب العالمية كان الصليب الأحمر يقوم بتوزيع السلع كالرز والسكر والبطانيات والسكائر....الخ على الجنود الأسرى، ولكن هذا التوزيع يتم بصورة عشوائية، لذا قد يحصل الأسير على سلع لا يرغب فيها، لذلك كانوا يعمدون الى تبادل السلع فيما بينهم، وقد استخدمت السكائر كوحدة قياس لقيم السلع وكوسيط لعملية التبادل، أي أن السكائر كانت تقوم بدور النقود في معتقلات الأسرى، فمثلا كان كيلو الرز يساوي ثلاث علب من السكائر أو أن البطانية الواحدة تساوي عشر علب وهكذا، حتى ان بعض السجناء كانوا بغسل الملابس مقابل ثلاث سكائر أو أربعة للقطعة الواحدة.</a:t>
            </a:r>
            <a:endParaRPr lang="en-US" dirty="0"/>
          </a:p>
          <a:p>
            <a:endParaRPr lang="en-US" dirty="0"/>
          </a:p>
        </p:txBody>
      </p:sp>
    </p:spTree>
    <p:extLst>
      <p:ext uri="{BB962C8B-B14F-4D97-AF65-F5344CB8AC3E}">
        <p14:creationId xmlns:p14="http://schemas.microsoft.com/office/powerpoint/2010/main" val="1220204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ar-IQ" dirty="0"/>
              <a:t>هذا يعني أنه حتى في المجتمعات الصغيرة تظهر الحاجة الى وجود النقود كوسيط في عملية التبادل وكمقياس مشترك للقيم، مع التأكيد على أن اهمية النقود تتراجع اذا كان المجتمع صغيراً ومنعزلاً ولا ينتج ال عدداً محدوداً من السلع.</a:t>
            </a:r>
            <a:endParaRPr lang="en-US" dirty="0"/>
          </a:p>
          <a:p>
            <a:pPr algn="just"/>
            <a:r>
              <a:rPr lang="ar-IQ" dirty="0"/>
              <a:t>وهنا يبرز سؤال حول الاسباب التي دفعت الأسرى الى تفضيل السكائر على غيرها من السلع للعب دور النقود. ان السبب في ذلك يعود الى أن السكائر تتوفر فيها بعض مواصفات النقود كقابليتها للتجزئة وسهولة حملها وندرتها النسبية وقابليتها للخزن، أي أنها لا تتلف بسرعة.</a:t>
            </a:r>
            <a:endParaRPr lang="en-US" dirty="0"/>
          </a:p>
        </p:txBody>
      </p:sp>
    </p:spTree>
    <p:extLst>
      <p:ext uri="{BB962C8B-B14F-4D97-AF65-F5344CB8AC3E}">
        <p14:creationId xmlns:p14="http://schemas.microsoft.com/office/powerpoint/2010/main" val="1762355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a:bodyPr>
          <a:lstStyle/>
          <a:p>
            <a:r>
              <a:rPr lang="ar-IQ" b="1" dirty="0"/>
              <a:t>سؤال:- هل هناك فرق بين قيمة النقود والقوة الشرائية للنقود؟</a:t>
            </a:r>
            <a:endParaRPr lang="en-US" dirty="0"/>
          </a:p>
        </p:txBody>
      </p:sp>
      <p:sp>
        <p:nvSpPr>
          <p:cNvPr id="3" name="Content Placeholder 2"/>
          <p:cNvSpPr>
            <a:spLocks noGrp="1"/>
          </p:cNvSpPr>
          <p:nvPr>
            <p:ph idx="1"/>
          </p:nvPr>
        </p:nvSpPr>
        <p:spPr>
          <a:xfrm>
            <a:off x="457200" y="2492896"/>
            <a:ext cx="8229600" cy="3633267"/>
          </a:xfrm>
        </p:spPr>
        <p:txBody>
          <a:bodyPr/>
          <a:lstStyle/>
          <a:p>
            <a:r>
              <a:rPr lang="ar-IQ" dirty="0"/>
              <a:t>كلا لا يوجد فرق بين المفهومين لأن كليهما يمثلان كمية السلع والخدمات التي يمكن شراؤها بالوحدات النقدية. </a:t>
            </a:r>
            <a:endParaRPr lang="en-US" dirty="0"/>
          </a:p>
        </p:txBody>
      </p:sp>
    </p:spTree>
    <p:extLst>
      <p:ext uri="{BB962C8B-B14F-4D97-AF65-F5344CB8AC3E}">
        <p14:creationId xmlns:p14="http://schemas.microsoft.com/office/powerpoint/2010/main" val="235829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rmAutofit fontScale="90000"/>
          </a:bodyPr>
          <a:lstStyle/>
          <a:p>
            <a:r>
              <a:rPr lang="ar-IQ" b="1" dirty="0"/>
              <a:t>سؤال:- ما الذي يميز النقود كوحدة قياس للقيمة عن وحدات القياس المادية كالكيلوغرام والمتر؟</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ar-IQ" dirty="0"/>
              <a:t>ان النقود كمقياس للقيمة تتغير بتغير الزمان والمكان، فنحن قد يمكننا شراء ثلاث وحدات من سلعة معينة بدينار واحد في بداية الشهر، ولكننا قد نحصل على أقل أو أكثر  من ثلاث وحدات من السلعة نفسها في نهاية الشهر بسبب التغيرات الناجمة عن المستوى العام للأسعار. وكذلك نجد أن قيمة الدينار أو الدولار تختلف من بلد الى آخر.</a:t>
            </a:r>
            <a:endParaRPr lang="en-US" dirty="0"/>
          </a:p>
          <a:p>
            <a:pPr algn="just"/>
            <a:r>
              <a:rPr lang="ar-IQ" dirty="0"/>
              <a:t>أما الكيلوغرام أو المتر فانهما ثابتان باختلاف الزمان والمكان، فالمتر مثلاً يساوي مئة سنتيمتر في الماضي والحاضر والمستقبل، كما أنه يساوي المقدار نفسه في العراق وبريطانيا وأستراليا. أي أن المتر لا يختلف باختلاف الزمان والمكان بعكس النقود التي لا تتوفر فيها هذه الصفة</a:t>
            </a:r>
            <a:r>
              <a:rPr lang="ar-IQ" dirty="0" smtClean="0"/>
              <a:t>.</a:t>
            </a:r>
            <a:endParaRPr lang="en-US" dirty="0"/>
          </a:p>
          <a:p>
            <a:endParaRPr lang="en-US" dirty="0"/>
          </a:p>
        </p:txBody>
      </p:sp>
    </p:spTree>
    <p:extLst>
      <p:ext uri="{BB962C8B-B14F-4D97-AF65-F5344CB8AC3E}">
        <p14:creationId xmlns:p14="http://schemas.microsoft.com/office/powerpoint/2010/main" val="408704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ar-IQ" sz="11500" dirty="0" smtClean="0"/>
          </a:p>
          <a:p>
            <a:pPr marL="0" indent="0" algn="ctr">
              <a:buNone/>
            </a:pPr>
            <a:r>
              <a:rPr lang="ar-IQ" sz="11500" dirty="0" smtClean="0"/>
              <a:t>شكراً لكمِ</a:t>
            </a:r>
            <a:endParaRPr lang="en-US" sz="11500" dirty="0"/>
          </a:p>
        </p:txBody>
      </p:sp>
    </p:spTree>
    <p:extLst>
      <p:ext uri="{BB962C8B-B14F-4D97-AF65-F5344CB8AC3E}">
        <p14:creationId xmlns:p14="http://schemas.microsoft.com/office/powerpoint/2010/main" val="6272379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On-screen Show (4:3)</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سمة Office</vt:lpstr>
      <vt:lpstr>أسئلة وملاحظات حول وظائف النقود</vt:lpstr>
      <vt:lpstr>PowerPoint Presentation</vt:lpstr>
      <vt:lpstr>حالة دراسية:Case Study </vt:lpstr>
      <vt:lpstr>PowerPoint Presentation</vt:lpstr>
      <vt:lpstr>سؤال:- هل هناك فرق بين قيمة النقود والقوة الشرائية للنقود؟</vt:lpstr>
      <vt:lpstr>سؤال:- ما الذي يميز النقود كوحدة قياس للقيمة عن وحدات القياس المادية كالكيلوغرام والمتر؟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أسئلة وملاحظات حول وظائف النقود</dc:title>
  <dc:creator>Dr. Ahmed A. Hamdan</dc:creator>
  <cp:lastModifiedBy>Dr. Ahmed A. Hamdan</cp:lastModifiedBy>
  <cp:revision>1</cp:revision>
  <dcterms:created xsi:type="dcterms:W3CDTF">2018-12-07T19:17:02Z</dcterms:created>
  <dcterms:modified xsi:type="dcterms:W3CDTF">2018-12-07T19:23:28Z</dcterms:modified>
</cp:coreProperties>
</file>