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830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844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973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039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999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505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609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75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58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068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107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D273-01A1-40AE-A6D6-5639AE3A7334}" type="datetimeFigureOut">
              <a:rPr lang="ar-IQ" smtClean="0"/>
              <a:t>06/04/1440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6E10-75C2-4B1C-BD23-DB474ADFE82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083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8640"/>
            <a:ext cx="828092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07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</dc:creator>
  <cp:lastModifiedBy>DR.Ahmed Saker</cp:lastModifiedBy>
  <cp:revision>1</cp:revision>
  <dcterms:created xsi:type="dcterms:W3CDTF">2018-12-14T17:46:26Z</dcterms:created>
  <dcterms:modified xsi:type="dcterms:W3CDTF">2018-12-14T17:50:13Z</dcterms:modified>
</cp:coreProperties>
</file>