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067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315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716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441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803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594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65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644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897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41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41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CCBD-5820-49B2-B144-5C1BEFDE9E5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3D7E2-EB7A-49CB-ADAD-EBDEBEE6B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746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المحاسبة في شركات التامين / المصروفات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064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430" y="72390"/>
            <a:ext cx="4549140" cy="671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90" y="41910"/>
            <a:ext cx="4274820" cy="677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582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المحاسبة في شركات التامين / المصروفات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شركات التامين / المصروفات</dc:title>
  <dc:creator>Windows User</dc:creator>
  <cp:lastModifiedBy>Windows User</cp:lastModifiedBy>
  <cp:revision>1</cp:revision>
  <dcterms:created xsi:type="dcterms:W3CDTF">2019-01-12T19:34:59Z</dcterms:created>
  <dcterms:modified xsi:type="dcterms:W3CDTF">2019-01-12T19:35:21Z</dcterms:modified>
</cp:coreProperties>
</file>