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174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21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77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224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578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606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230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200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533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925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3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D90B-449A-4F67-B655-EB0019336B15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4270F-FC52-4319-BD27-9E0FD26D2D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465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الايرادات في شركات التامين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4191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10" y="247650"/>
            <a:ext cx="464058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4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950" y="186690"/>
            <a:ext cx="3848100" cy="648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8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الايرادات في شركات التامين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الايرادات في شركات التامين</dc:title>
  <dc:creator>Windows User</dc:creator>
  <cp:lastModifiedBy>Windows User</cp:lastModifiedBy>
  <cp:revision>1</cp:revision>
  <dcterms:created xsi:type="dcterms:W3CDTF">2019-01-12T19:41:50Z</dcterms:created>
  <dcterms:modified xsi:type="dcterms:W3CDTF">2019-01-12T19:42:13Z</dcterms:modified>
</cp:coreProperties>
</file>