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294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729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02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017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933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123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594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0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206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505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78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8E2A0-F8C9-4723-9641-8B2435EB89F2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E90A0-CADA-4078-9C35-427352EAEB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141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امثلة تطبيقية على العمليات في شركات التامين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918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87630"/>
            <a:ext cx="5448300" cy="668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2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62" y="0"/>
            <a:ext cx="44038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3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270" y="118110"/>
            <a:ext cx="4823460" cy="66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4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370" y="2202180"/>
            <a:ext cx="3985260" cy="245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1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امثلة تطبيقية على العمليات في شركات التامين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امثلة تطبيقية على العمليات في شركات التامين</dc:title>
  <dc:creator>Windows User</dc:creator>
  <cp:lastModifiedBy>Windows User</cp:lastModifiedBy>
  <cp:revision>1</cp:revision>
  <dcterms:created xsi:type="dcterms:W3CDTF">2019-01-12T19:51:09Z</dcterms:created>
  <dcterms:modified xsi:type="dcterms:W3CDTF">2019-01-12T19:51:19Z</dcterms:modified>
</cp:coreProperties>
</file>