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المحاسبة في النشاط النفطي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468" y="642452"/>
            <a:ext cx="97651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 عملية استخراج النفط تتضمن عدة نشاطات وتمر بعدة مراحل قبل أن تصل إلى المستهلك الأخير بشكلها النهائي والمراحل هي: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مرحلة الاستطلاع والاستكشاف.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مرحلة الحفر والتنقيب.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مرحلة الإنتاج.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مرحلة التخزين أو النقل.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مرحلة التكرير.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وفيما يلي توضيح لهذه المراحل من الناحية المحاسبية.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أولا: مرحلة الاستطلاع والاستكشاف.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هناك عدة طرق لمعالجة تكاليف هذه المرحلة ومن أهمها: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المصروفات الجارية.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المجهودات الناجحة.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التكاليف الكلية.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3594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وفيما يلي توضيح لكل طريقة.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المصروفات الجارية: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بموجب هذه الطريقة يتم اعتبار جميع النفقات التي تنفق في هذه المرحلة نفقات ايرادية تظهر في نهاية العام في حساب الأرباح والخسائر وبموجب هذه الطريقة تستخدم القيود التالية.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عند إنفاق أي مبلغ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المصرف أو الدائنون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في نهاية العام يسجل قيد غلق بكافة المبالغ المصروفة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73710" algn="l"/>
                <a:tab pos="7023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*** من حـ / أ . خ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tabLst>
                <a:tab pos="8166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المجهودات الناجحة: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بموجب هذه الطريقة يتم اعتبار الجزء المنفق على المناطق المنتجة مصاريف رأسمالية تظهر في نهاية العام في الميزانية العمومية والجزء المنفق على المناطق غير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8249" y="258902"/>
            <a:ext cx="985999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المنتجة مصاريف ايرادية تظهر في نهاية العام في حساب الأرباح والخسائر. وبموجب هذه الطريقة يتم استخدام القيود المحاسبية التالية: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عند إنفاق أي مبلغ على قطعة معينة من الأرض: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معلق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المصرف أو الدائنون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عند إبرام عقد امتياز أو الاتفاق على عقد امتياز في المنطقة المتفق عليها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عقود امتياز معلق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عند إنفاق أي مبلغ على قطعة الأرض المبرم فيها العقد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*** من حـ / عقود امتياز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المصرف أو الدائنون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التنازل عن المنطقة المبرم فيها العقد بشكل كلي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عقود امتياز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اكتشاف النفط في المنطقة المبرم فيها العقد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منتجة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عقود امتياز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إنفاق أي مبلغ على المنطقة المنتجة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منتجة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*** إلى حـ / المصرف أو الدائنون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التنازل عن جزء من المنطقة المبرم فيها عقد واكتشاف النفط في جزء آخر في نفس المنطقة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عقود امتياز متنازل عنها (تغلق في نهاية العام في حـ / أ . خ)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*** من حـ / عقود امتياز منتجة (تظهر في نهاية العام في الميزانية العمومية)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*** إلى حـ / عقود امتياز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cs"/>
              <a:buAutoNum type="arabic2Minus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نهاية العام يرصد حـ / عقود امتياز متنازل عنها ويغلق في حـ / أ . خ بالقيد التالي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*** من حـ / أ . خ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*** إلى حـ / عقود امتياز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/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1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Simplified Arabic</vt:lpstr>
      <vt:lpstr>Times New Roman</vt:lpstr>
      <vt:lpstr>Office Theme</vt:lpstr>
      <vt:lpstr>المحاسبة في النشاط النفطي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</cp:revision>
  <dcterms:created xsi:type="dcterms:W3CDTF">2019-01-12T20:04:30Z</dcterms:created>
  <dcterms:modified xsi:type="dcterms:W3CDTF">2019-01-12T20:04:55Z</dcterms:modified>
</cp:coreProperties>
</file>