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5849-B593-42AC-BE21-6353AD420AB6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6AFC-EAD1-433B-AACF-4A79533F0B8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5369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5849-B593-42AC-BE21-6353AD420AB6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6AFC-EAD1-433B-AACF-4A79533F0B8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128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5849-B593-42AC-BE21-6353AD420AB6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6AFC-EAD1-433B-AACF-4A79533F0B8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1150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5849-B593-42AC-BE21-6353AD420AB6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6AFC-EAD1-433B-AACF-4A79533F0B8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538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5849-B593-42AC-BE21-6353AD420AB6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6AFC-EAD1-433B-AACF-4A79533F0B8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965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5849-B593-42AC-BE21-6353AD420AB6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6AFC-EAD1-433B-AACF-4A79533F0B8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697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5849-B593-42AC-BE21-6353AD420AB6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6AFC-EAD1-433B-AACF-4A79533F0B8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799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5849-B593-42AC-BE21-6353AD420AB6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6AFC-EAD1-433B-AACF-4A79533F0B8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84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5849-B593-42AC-BE21-6353AD420AB6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6AFC-EAD1-433B-AACF-4A79533F0B8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3586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5849-B593-42AC-BE21-6353AD420AB6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6AFC-EAD1-433B-AACF-4A79533F0B8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7780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5849-B593-42AC-BE21-6353AD420AB6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6AFC-EAD1-433B-AACF-4A79533F0B8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619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05849-B593-42AC-BE21-6353AD420AB6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36AFC-EAD1-433B-AACF-4A79533F0B8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5813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اسئلة منشات فصلية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4944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372" y="1006234"/>
            <a:ext cx="5275256" cy="484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11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6077" y="642692"/>
            <a:ext cx="5275256" cy="464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18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اسئلة منشات فصلية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اسئلة منشات فصلية</dc:title>
  <dc:creator>Windows User</dc:creator>
  <cp:lastModifiedBy>Windows User</cp:lastModifiedBy>
  <cp:revision>1</cp:revision>
  <dcterms:created xsi:type="dcterms:W3CDTF">2019-01-12T22:02:07Z</dcterms:created>
  <dcterms:modified xsi:type="dcterms:W3CDTF">2019-01-12T22:02:14Z</dcterms:modified>
</cp:coreProperties>
</file>