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84988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372" y="-55539"/>
            <a:ext cx="5275256" cy="696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812" y="321302"/>
            <a:ext cx="5275256" cy="678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1440" y="302359"/>
            <a:ext cx="6096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/12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بالنسبة للعقد الأول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الإطفاء السنوي = 950000/5 = 190000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1/1/2002 لغاية 31/12/2003= 190000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2 = 380000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1/1/2004 لغاية 1/5/2004 = 190000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4/12 = 63333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من مذكورين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380000 حـ / مخصص إطفاء عقود غير معدة (190000 + 190000)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63333  حـ /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506667 حـ / أ . خ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950000 إلى حـ / عقود متنازل عنها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بالنسبة للعقد الثاني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الإطفاء السنوي 840000/6 = 140000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15/4/2001 لغاية 31/12/2001 = 140000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8.5/12 = 99167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1/1/2002 لغاية 31/12/2003 = 140000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2 = 280000 د.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1/1/2004 لغاية 1/9/2004 = 140000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8/12 = 93333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من مذكورين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379167 حـ / مخصص إطفاء عقود غير معدة (99167 + 280000)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93333  حـ /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367500 حـ / أ . خ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840000 إلى حـ / عقود متنازل عنها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بالنسبة للعقد الثالث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الإطفاء السنوي = 2100000/8 = 262500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1/11/2004 لغاية 31/12/2004 262500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2/12 = 43750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43750 من حـ /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43750 إلى حـ / مخصص إطفاء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قيد الغلق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200416 من حـ / أ . خ (6333 + 93333 + 43750)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200416 إلى حـ / إطفاء عقود غير معدة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0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Simplified Arabic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10</cp:revision>
  <dcterms:created xsi:type="dcterms:W3CDTF">2019-01-12T20:04:30Z</dcterms:created>
  <dcterms:modified xsi:type="dcterms:W3CDTF">2019-01-12T21:16:10Z</dcterms:modified>
</cp:coreProperties>
</file>