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84988" autoAdjust="0"/>
  </p:normalViewPr>
  <p:slideViewPr>
    <p:cSldViewPr snapToGrid="0">
      <p:cViewPr varScale="1">
        <p:scale>
          <a:sx n="75" d="100"/>
          <a:sy n="75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743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380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67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776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516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189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178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64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214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54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871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5DFF-5210-43C3-9656-614D7564646F}" type="datetimeFigureOut">
              <a:rPr lang="ar-IQ" smtClean="0"/>
              <a:t>06/05/1440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FF48-501D-4B12-8DC2-23D2AAD96CB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236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3892" y="612784"/>
            <a:ext cx="5275256" cy="573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045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080000" y="655271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ثانيا: عند اكتشاف النفط والترحيل إلى العقود المنتجة يسجل قيد الترحيل كما يلي: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قيد الترحيل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من حـ / العقود المنتجة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*** الى حـ / عقود غير معدة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حالة احتساب الإطفاء على أساس           في حالة احتساب الإطفاء على أساس نسبة   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كلفة ومدة كل عقد على حدة                 مئوية معينة من إجمالي العقود غير المعدة         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من مذكورين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 </a:t>
            </a:r>
            <a:r>
              <a:rPr lang="ar-IQ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حـ /  مخصص إطفاء عقود غير معدة (ما يخص السنوات السابقة)      </a:t>
            </a:r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لا يسجل أي قيد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 حـ /  إطفاء عقود غير معدة (ما يخص السنة من اطفاء)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إلى مذكورين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*** حـ / الأرباح المحتجزة (ما يخص السنوات السابقة)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*** حـ / أ . خ  (ما يخص السنة من اطفاء)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Low"/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ثالثا: عند البيع إلى شركات أخرى  يسجل قيد البيع كما يلي: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في حالة احتساب الهلاك على أساس          في حالة احتساب الهلاك على أساس نسبة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كلفة ومدة كل عقد على حدة               مئوية معينة من إجمالي العقود غير المعدة         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من مذكورين                                                   من مذكورين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حـ المصرف                                            *** حـ / المصرف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حـ / إطفاء عقود غير معدة                              *** حـ / أ . خ (في حالة وجود خسارة)                                            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حـ / مخصص إطفاء عقود غير معدة                              إلى مذكورين                                                                 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*** حـ / أ . خ (في حالة وجود خسارة)                         *** حـ / عقود غير معدة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إلى مذكورين                                             *** حـ / أ . خ (في حالة وجود ربح)                  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*** حـ / عقود غير معدة                                   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*** حـ / أ . خ (في حالة وجود ربح)</a:t>
            </a:r>
            <a:endParaRPr lang="en-US" sz="1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ar-IQ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2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259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Simplified Arabic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المحاسبة في النشاط النفطي</dc:title>
  <dc:creator>Windows User</dc:creator>
  <cp:lastModifiedBy>Windows User</cp:lastModifiedBy>
  <cp:revision>12</cp:revision>
  <dcterms:created xsi:type="dcterms:W3CDTF">2019-01-12T20:04:30Z</dcterms:created>
  <dcterms:modified xsi:type="dcterms:W3CDTF">2019-01-12T21:22:57Z</dcterms:modified>
</cp:coreProperties>
</file>