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84988" autoAdjust="0"/>
  </p:normalViewPr>
  <p:slideViewPr>
    <p:cSldViewPr snapToGrid="0">
      <p:cViewPr varScale="1">
        <p:scale>
          <a:sx n="75" d="100"/>
          <a:sy n="75" d="100"/>
        </p:scale>
        <p:origin x="9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743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380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673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776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516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189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178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64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214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854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871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236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4852" y="478019"/>
            <a:ext cx="5275256" cy="590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04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0452" y="206752"/>
            <a:ext cx="5275256" cy="648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22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01920" y="305663"/>
            <a:ext cx="6096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4000000 من حـ / المصرف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إلى مذكورين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3375000 حـ / عقود غير معدة (4500000 – 1125000)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625000 حـ / أ . خ (الفرق)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ــــــ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أو يسجل قيد واحد يجمع القيدين السابقين ثم يسجل قيد الغلق التالي للعقد المتنازل عنه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1125000 من حـ / مخصص إطفاء عقود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1125000 إلى حـ / عقود امتياز متنازل عنه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24/6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1200000 من حـ / عقود امتياز معلق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1200000 إلى حـ / المصرف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15/7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4000000 من حـ / عقود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4000000 إلى حـ / المصرف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1/8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من مذكورين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480000 حـ / المصرف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60000 حـ / أ . خ (خسارة)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540000 إلى حـ / عقود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15/8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2000000 من حـ / عقود غير معدة (800000 + 1200000)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2000000 إلى حـ / عقود امتياز معلق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1/9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648000 من حـ / العقود المنتجة ((2160000 – 540000 = 1620000 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  <a:sym typeface="Symbol" panose="05050102010706020507" pitchFamily="18" charset="2"/>
              </a:rPr>
              <a:t></a:t>
            </a: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40%)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648000 إلى حـ / عقود غير معدة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139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372" y="647475"/>
            <a:ext cx="5275256" cy="556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403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372" y="2101593"/>
            <a:ext cx="5275256" cy="265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75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93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Simplified Arabic</vt:lpstr>
      <vt:lpstr>Symbol</vt:lpstr>
      <vt:lpstr>Times New Roman</vt:lpstr>
      <vt:lpstr>Office Theme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المحاسبة في النشاط النفطي</dc:title>
  <dc:creator>Windows User</dc:creator>
  <cp:lastModifiedBy>Windows User</cp:lastModifiedBy>
  <cp:revision>14</cp:revision>
  <dcterms:created xsi:type="dcterms:W3CDTF">2019-01-12T20:04:30Z</dcterms:created>
  <dcterms:modified xsi:type="dcterms:W3CDTF">2019-01-12T21:30:22Z</dcterms:modified>
</cp:coreProperties>
</file>