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84988" autoAdjust="0"/>
  </p:normalViewPr>
  <p:slideViewPr>
    <p:cSldViewPr snapToGrid="0">
      <p:cViewPr varScale="1">
        <p:scale>
          <a:sx n="75" d="100"/>
          <a:sy n="75" d="100"/>
        </p:scale>
        <p:origin x="9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743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380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673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776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516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89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178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64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214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85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871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35DFF-5210-43C3-9656-614D7564646F}" type="datetimeFigureOut">
              <a:rPr lang="ar-IQ" smtClean="0"/>
              <a:t>07/05/1440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236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0772" y="651502"/>
            <a:ext cx="5275256" cy="531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4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05680" y="551587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الحل: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1/5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من مذكورين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8166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39000 حـ / آبار تحت الحفر – عمليات الحفر (18000 + 13000 + 8000) 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6000  حـ / آبار تحت الحفر – تجهيزات الحفر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45000 إلى حـ / المصرف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20/5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من مذكورين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5000 حـ / آبار تحت الحفر – تجهيزات الحفر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8166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3000 حـ / آبار تحت الحفر – عمليات الحفر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8166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8000 إلى حـ / الصندوق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8166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4/6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5880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155000 من حـ / آبار تحت الحفر – آلات ومعدات الحفر (150000 + 5000)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5880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إلى مذكورين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5880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150000 حـ / المخازن 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5880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5000    حـ / الصندوق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1/7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من مذكورين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8000 حـ / آبار تحت الحفر – تجهيزات الحفر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8166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1000 حـ / آبار تحت الحفر – عمليات الحفر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8166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إلى مذكورين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8166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8000 حـ / المخازن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tabLst>
                <a:tab pos="8166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1000 حـ / الصندوق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6/8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Low">
              <a:tabLst>
                <a:tab pos="5880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1125000 من حـ / آبار تحت الحفر – آلات ومعدات الحفر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Low">
              <a:tabLst>
                <a:tab pos="588010" algn="l"/>
              </a:tabLst>
            </a:pPr>
            <a:r>
              <a:rPr lang="ar-IQ" sz="1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1125000 إلى حـ / المصرف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22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372" y="-20427"/>
            <a:ext cx="5275256" cy="689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1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492" y="741680"/>
            <a:ext cx="7103739" cy="258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06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147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Simplified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المحاسبة في النشاط النفطي</dc:title>
  <dc:creator>Windows User</dc:creator>
  <cp:lastModifiedBy>Windows User</cp:lastModifiedBy>
  <cp:revision>17</cp:revision>
  <dcterms:created xsi:type="dcterms:W3CDTF">2019-01-12T20:04:30Z</dcterms:created>
  <dcterms:modified xsi:type="dcterms:W3CDTF">2019-01-12T21:51:24Z</dcterms:modified>
</cp:coreProperties>
</file>