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5" autoAdjust="0"/>
    <p:restoredTop sz="84988" autoAdjust="0"/>
  </p:normalViewPr>
  <p:slideViewPr>
    <p:cSldViewPr snapToGrid="0">
      <p:cViewPr varScale="1">
        <p:scale>
          <a:sx n="75" d="100"/>
          <a:sy n="75" d="100"/>
        </p:scale>
        <p:origin x="9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743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380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673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776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516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89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178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64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214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85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871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236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71440" y="319991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مثال رقم (3)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نفس بيانات المثال السابق على فرض إن النقطة السابعة كانت كما يلي: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 startAt="7"/>
              <a:tabLst>
                <a:tab pos="45720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1/9 تم التأكد من وجود النفط بكميات قليلة وتم غلق البئر مع إعادة ما يلي إلى المخازن: (2500) د. سمنت، (2000) د. أنابيب تغليف، (500000) د. أجهزة ضخ النفط.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 // تسجيل القيود اللازمة؟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الحل: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نفس القيود المسجلة في المثال السابق من 1/5 لغاية 10/8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1/9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قيد إرجاع المواد إلى المخازن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54500 من حـ /  المخازن       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إلى مذكورين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2500  حـ / آبار تحت الحفر – عمليات الحفر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2000  حـ / آبار تحت الحفر – تجهيزات الحفر.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Low">
              <a:tabLst>
                <a:tab pos="5880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50000 حـ / آبار تحت الحفر – آلات ومعدات الحفر.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قيد غلق الحسابات المفتوحة سابقا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1312500 من حـ / خسائر البار الجافة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إلى مذكورين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Low">
              <a:tabLst>
                <a:tab pos="8166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40500   حـ / آبار تحت الحفر – عمليات الحفر.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17000   حـ / آبار تحت الحفر – تجهيزات الحفر.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Low">
              <a:tabLst>
                <a:tab pos="5880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1255000 حـ / آبار تحت الحفر – آلات ومعدات الحفر.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31/12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1312500 من حـ / أ . خ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1312500 إلى حـ / خسائر البار الجافة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04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9012" y="367022"/>
            <a:ext cx="5275256" cy="590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2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0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Simplified Arabic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المحاسبة في النشاط النفطي</dc:title>
  <dc:creator>Windows User</dc:creator>
  <cp:lastModifiedBy>Windows User</cp:lastModifiedBy>
  <cp:revision>18</cp:revision>
  <dcterms:created xsi:type="dcterms:W3CDTF">2019-01-12T20:04:30Z</dcterms:created>
  <dcterms:modified xsi:type="dcterms:W3CDTF">2019-01-12T21:54:51Z</dcterms:modified>
</cp:coreProperties>
</file>