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9" r:id="rId7"/>
    <p:sldId id="270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9D243-616B-40FB-AE2C-8A9DFF1D8E39}" type="datetimeFigureOut">
              <a:rPr lang="ar-SA" smtClean="0"/>
              <a:pPr/>
              <a:t>15/05/1440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5BAA3C-DB81-4A5E-B418-A457A7EE0BE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600200"/>
          </a:xfrm>
        </p:spPr>
        <p:txBody>
          <a:bodyPr/>
          <a:lstStyle/>
          <a:p>
            <a:r>
              <a:rPr lang="ar-SA" dirty="0" smtClean="0"/>
              <a:t>الاستقطاب والاختيار وتعيين مندوبي البيع</a:t>
            </a:r>
          </a:p>
          <a:p>
            <a:endParaRPr lang="ar-SA" dirty="0" smtClean="0"/>
          </a:p>
          <a:p>
            <a:r>
              <a:rPr lang="ar-IQ" dirty="0" smtClean="0"/>
              <a:t>د. عواطف جلوب محسن</a:t>
            </a:r>
          </a:p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IQ" dirty="0" smtClean="0">
                <a:cs typeface="+mn-cs"/>
              </a:rPr>
              <a:t>الرقابة المالية على </a:t>
            </a:r>
            <a:r>
              <a:rPr lang="ar-SA" dirty="0" smtClean="0">
                <a:cs typeface="+mn-cs"/>
              </a:rPr>
              <a:t>المبيعات</a:t>
            </a:r>
            <a:endParaRPr lang="ar-SA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اهداف دراسة الفصل الخامس</a:t>
            </a:r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772400" cy="45720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ar-SA" dirty="0" smtClean="0"/>
              <a:t>فوائد الاختيار الجيد لمندوبي البيع</a:t>
            </a: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ar-SA" dirty="0" smtClean="0"/>
              <a:t>خطوات استقطاب واختيار وتعيين مندوبي البيع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مقدمة</a:t>
            </a:r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   مدخل إدارة القوى </a:t>
            </a:r>
            <a:r>
              <a:rPr lang="ar-SA" dirty="0" err="1" smtClean="0"/>
              <a:t>البيعية</a:t>
            </a:r>
            <a:r>
              <a:rPr lang="ar-SA" dirty="0" smtClean="0"/>
              <a:t>: </a:t>
            </a:r>
            <a:br>
              <a:rPr lang="ar-SA" dirty="0" smtClean="0"/>
            </a:br>
            <a:r>
              <a:rPr lang="ar-SA" dirty="0" smtClean="0"/>
              <a:t>تعريف إدارة القوى </a:t>
            </a:r>
            <a:r>
              <a:rPr lang="ar-SA" dirty="0" err="1" smtClean="0"/>
              <a:t>البيعية</a:t>
            </a:r>
            <a:r>
              <a:rPr lang="ar-SA" dirty="0" smtClean="0"/>
              <a:t>: هي العملية التي تبدأ بالتحليل، التخطيط، التنفيذ والرقابة لنشاطات القوى </a:t>
            </a:r>
            <a:r>
              <a:rPr lang="ar-SA" dirty="0" err="1" smtClean="0"/>
              <a:t>البيعية.</a:t>
            </a:r>
            <a:r>
              <a:rPr lang="ar-SA" dirty="0" smtClean="0"/>
              <a:t> وتتضمن إعداد وتصميم إستراتيجية القوى </a:t>
            </a:r>
            <a:r>
              <a:rPr lang="ar-SA" dirty="0" err="1" smtClean="0"/>
              <a:t>البيعية</a:t>
            </a:r>
            <a:r>
              <a:rPr lang="ar-SA" dirty="0" smtClean="0"/>
              <a:t> المتمثلة </a:t>
            </a:r>
            <a:r>
              <a:rPr lang="ar-SA" dirty="0" err="1" smtClean="0"/>
              <a:t>بــ</a:t>
            </a:r>
            <a:r>
              <a:rPr lang="ar-SA" dirty="0" smtClean="0"/>
              <a:t> الاستقطاب، الاختيار، التدريب، الإشراف، التعويض، والتقييم لمندوبي البيع.</a:t>
            </a:r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endParaRPr lang="ar-SA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33</Words>
  <Application>Microsoft Office PowerPoint</Application>
  <PresentationFormat>On-screen Show (4:3)</PresentationFormat>
  <Paragraphs>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موازنة</vt:lpstr>
      <vt:lpstr> الرقابة المالية على المبيعات</vt:lpstr>
      <vt:lpstr>اهداف دراسة الفصل الخامس</vt:lpstr>
      <vt:lpstr>مقدمة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الخامس: الاستقطاب والاختيار وتعيين مندوبي البيع</dc:title>
  <dc:creator>sony</dc:creator>
  <cp:lastModifiedBy>Dr. Awatef</cp:lastModifiedBy>
  <cp:revision>12</cp:revision>
  <dcterms:created xsi:type="dcterms:W3CDTF">2014-02-25T18:39:04Z</dcterms:created>
  <dcterms:modified xsi:type="dcterms:W3CDTF">2019-01-21T18:11:06Z</dcterms:modified>
</cp:coreProperties>
</file>