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9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F39B-332A-4C9B-8147-8300560977B3}" type="datetimeFigureOut">
              <a:rPr lang="ar-IQ" smtClean="0"/>
              <a:t>17/05/1440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3176-77D2-4A77-89E4-21925DC1AAB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57887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F39B-332A-4C9B-8147-8300560977B3}" type="datetimeFigureOut">
              <a:rPr lang="ar-IQ" smtClean="0"/>
              <a:t>17/05/1440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3176-77D2-4A77-89E4-21925DC1AAB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90071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F39B-332A-4C9B-8147-8300560977B3}" type="datetimeFigureOut">
              <a:rPr lang="ar-IQ" smtClean="0"/>
              <a:t>17/05/1440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3176-77D2-4A77-89E4-21925DC1AAB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08886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F39B-332A-4C9B-8147-8300560977B3}" type="datetimeFigureOut">
              <a:rPr lang="ar-IQ" smtClean="0"/>
              <a:t>17/05/1440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3176-77D2-4A77-89E4-21925DC1AAB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80554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F39B-332A-4C9B-8147-8300560977B3}" type="datetimeFigureOut">
              <a:rPr lang="ar-IQ" smtClean="0"/>
              <a:t>17/05/1440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3176-77D2-4A77-89E4-21925DC1AAB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9224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F39B-332A-4C9B-8147-8300560977B3}" type="datetimeFigureOut">
              <a:rPr lang="ar-IQ" smtClean="0"/>
              <a:t>17/05/1440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3176-77D2-4A77-89E4-21925DC1AAB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52542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F39B-332A-4C9B-8147-8300560977B3}" type="datetimeFigureOut">
              <a:rPr lang="ar-IQ" smtClean="0"/>
              <a:t>17/05/1440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3176-77D2-4A77-89E4-21925DC1AAB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3070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F39B-332A-4C9B-8147-8300560977B3}" type="datetimeFigureOut">
              <a:rPr lang="ar-IQ" smtClean="0"/>
              <a:t>17/05/1440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3176-77D2-4A77-89E4-21925DC1AAB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84990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F39B-332A-4C9B-8147-8300560977B3}" type="datetimeFigureOut">
              <a:rPr lang="ar-IQ" smtClean="0"/>
              <a:t>17/05/1440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3176-77D2-4A77-89E4-21925DC1AAB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40043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F39B-332A-4C9B-8147-8300560977B3}" type="datetimeFigureOut">
              <a:rPr lang="ar-IQ" smtClean="0"/>
              <a:t>17/05/1440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3176-77D2-4A77-89E4-21925DC1AAB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40808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F39B-332A-4C9B-8147-8300560977B3}" type="datetimeFigureOut">
              <a:rPr lang="ar-IQ" smtClean="0"/>
              <a:t>17/05/1440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3176-77D2-4A77-89E4-21925DC1AAB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03867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CF39B-332A-4C9B-8147-8300560977B3}" type="datetimeFigureOut">
              <a:rPr lang="ar-IQ" smtClean="0"/>
              <a:t>17/05/1440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13176-77D2-4A77-89E4-21925DC1AAB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06127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IQ" dirty="0" smtClean="0"/>
              <a:t>اقتصاديات البيئة 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3717032"/>
            <a:ext cx="6400800" cy="1993776"/>
          </a:xfrm>
        </p:spPr>
        <p:txBody>
          <a:bodyPr/>
          <a:lstStyle/>
          <a:p>
            <a:r>
              <a:rPr lang="ar-IQ" dirty="0" smtClean="0"/>
              <a:t>المحاضرة الاولى 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31457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2400" dirty="0" smtClean="0"/>
              <a:t/>
            </a:r>
            <a:br>
              <a:rPr lang="ar-IQ" sz="2400" dirty="0" smtClean="0"/>
            </a:br>
            <a:r>
              <a:rPr lang="ar-IQ" sz="2400" b="1" dirty="0" smtClean="0"/>
              <a:t>الفصل الاول</a:t>
            </a:r>
            <a:br>
              <a:rPr lang="ar-IQ" sz="2400" b="1" dirty="0" smtClean="0"/>
            </a:br>
            <a:r>
              <a:rPr lang="ar-IQ" sz="2400" b="1" dirty="0" smtClean="0"/>
              <a:t>(البيئة / مفاهيم وعلاقات)</a:t>
            </a:r>
            <a:br>
              <a:rPr lang="ar-IQ" sz="2400" b="1" dirty="0" smtClean="0"/>
            </a:br>
            <a:r>
              <a:rPr lang="ar-IQ" sz="2400" b="1" dirty="0" smtClean="0"/>
              <a:t>المبحث الاول : البيئة واشكالها</a:t>
            </a:r>
            <a:br>
              <a:rPr lang="ar-IQ" sz="2400" b="1" dirty="0" smtClean="0"/>
            </a:br>
            <a:endParaRPr lang="ar-IQ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  <a:t>أولاً </a:t>
            </a:r>
            <a:r>
              <a:rPr lang="ar-IQ" dirty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  <a:t>: البيئة :</a:t>
            </a:r>
            <a:endParaRPr lang="en-US" sz="2400" dirty="0">
              <a:solidFill>
                <a:schemeClr val="accent2">
                  <a:lumMod val="75000"/>
                </a:schemeClr>
              </a:solidFill>
              <a:ea typeface="Calibri"/>
              <a:cs typeface="Arial"/>
            </a:endParaRPr>
          </a:p>
          <a:p>
            <a:pPr algn="justLow"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  <a:t>    البيئة (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Calibri"/>
                <a:cs typeface="Arial"/>
              </a:rPr>
              <a:t>Environment</a:t>
            </a:r>
            <a:r>
              <a:rPr lang="ar-IQ" dirty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  <a:t>  ) هي مايحيط بالانسان من عناصر حيوية تشمل المياه ، والأرض ، والهواء ، وعناصر البيئة الحيوانية ، وعناصر البيئة النباتية وتخضع هذه العناصر الحيوية لتوازنات وفاقاً لدورة حياة محددة تعمل على  ضمان استمرارية تواجد هذه العناصر مع اسـتمرار الكون الطبيعي والانسـاني.</a:t>
            </a:r>
            <a:endParaRPr lang="en-US" sz="2400" dirty="0">
              <a:solidFill>
                <a:schemeClr val="accent2">
                  <a:lumMod val="75000"/>
                </a:schemeClr>
              </a:solidFill>
              <a:ea typeface="Calibri"/>
              <a:cs typeface="Arial"/>
            </a:endParaRP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727149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algn="justLow"/>
            <a:r>
              <a:rPr lang="ar-IQ" dirty="0"/>
              <a:t> </a:t>
            </a:r>
            <a:r>
              <a:rPr lang="ar-IQ" sz="4400" dirty="0">
                <a:solidFill>
                  <a:srgbClr val="FF0000"/>
                </a:solidFill>
              </a:rPr>
              <a:t>وعرفها ( فريمان ) بانها ( مجموعة من الظروف والعوامل الخارجية الطبيعية والمتغيرات التي تؤثر في طريقة ما يعيش في ظل هذه الظروف ) </a:t>
            </a:r>
            <a:endParaRPr lang="ar-IQ" sz="4400" dirty="0" smtClean="0">
              <a:solidFill>
                <a:srgbClr val="FF0000"/>
              </a:solidFill>
            </a:endParaRPr>
          </a:p>
          <a:p>
            <a:pPr algn="justLow"/>
            <a:r>
              <a:rPr lang="ar-IQ" sz="4400" dirty="0" smtClean="0">
                <a:solidFill>
                  <a:srgbClr val="FF0000"/>
                </a:solidFill>
              </a:rPr>
              <a:t>وتعرف </a:t>
            </a:r>
            <a:r>
              <a:rPr lang="ar-IQ" sz="4400" dirty="0">
                <a:solidFill>
                  <a:srgbClr val="FF0000"/>
                </a:solidFill>
              </a:rPr>
              <a:t>البيئة أيضاً بانها ( كل مكونات الوسط الذي يتفاعل معه  الانسان مؤثراً ومتأثراَ ) .</a:t>
            </a:r>
          </a:p>
        </p:txBody>
      </p:sp>
    </p:spTree>
    <p:extLst>
      <p:ext uri="{BB962C8B-B14F-4D97-AF65-F5344CB8AC3E}">
        <p14:creationId xmlns:p14="http://schemas.microsoft.com/office/powerpoint/2010/main" val="1522908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/>
          </a:bodyPr>
          <a:lstStyle/>
          <a:p>
            <a:pPr algn="justLow"/>
            <a:r>
              <a:rPr lang="ar-IQ" dirty="0">
                <a:ea typeface="Calibri"/>
                <a:cs typeface="Times New Roman"/>
              </a:rPr>
              <a:t> </a:t>
            </a:r>
            <a:r>
              <a:rPr lang="ar-IQ" sz="3600" dirty="0">
                <a:solidFill>
                  <a:srgbClr val="002060"/>
                </a:solidFill>
                <a:ea typeface="Calibri"/>
                <a:cs typeface="Times New Roman"/>
              </a:rPr>
              <a:t>وقد عرف مؤتمر الامم المتحدة للبيئة والانسان الذي عقد في استكهولم عاصمة السويد عام 1972 البيئة </a:t>
            </a:r>
            <a:r>
              <a:rPr lang="ar-IQ" sz="3600" dirty="0" smtClean="0">
                <a:solidFill>
                  <a:srgbClr val="002060"/>
                </a:solidFill>
                <a:ea typeface="Calibri"/>
                <a:cs typeface="Times New Roman"/>
              </a:rPr>
              <a:t>بأنها          </a:t>
            </a:r>
            <a:r>
              <a:rPr lang="ar-IQ" sz="3600" dirty="0">
                <a:solidFill>
                  <a:srgbClr val="002060"/>
                </a:solidFill>
                <a:ea typeface="Calibri"/>
                <a:cs typeface="Times New Roman"/>
              </a:rPr>
              <a:t>( رصيد الموارد المادية والأجتماعية المتاحة في وقت ما وفي مكان ما لإشباع حاجات الانسان </a:t>
            </a:r>
            <a:r>
              <a:rPr lang="ar-IQ" sz="3600" dirty="0" smtClean="0">
                <a:solidFill>
                  <a:srgbClr val="002060"/>
                </a:solidFill>
                <a:ea typeface="Calibri"/>
                <a:cs typeface="Times New Roman"/>
              </a:rPr>
              <a:t>وتطلعاته) </a:t>
            </a:r>
          </a:p>
          <a:p>
            <a:pPr algn="justLow"/>
            <a:r>
              <a:rPr lang="ar-IQ" sz="3600" dirty="0" smtClean="0">
                <a:solidFill>
                  <a:srgbClr val="002060"/>
                </a:solidFill>
                <a:ea typeface="Calibri"/>
                <a:cs typeface="Times New Roman"/>
              </a:rPr>
              <a:t>فيما </a:t>
            </a:r>
            <a:r>
              <a:rPr lang="ar-IQ" sz="3600" dirty="0">
                <a:solidFill>
                  <a:srgbClr val="002060"/>
                </a:solidFill>
                <a:ea typeface="Calibri"/>
                <a:cs typeface="Times New Roman"/>
              </a:rPr>
              <a:t>يُعنى علم البيئة بالكائنات الحية وتغذيتها وطرائق معيشتها وتواجدها في مجتمعات أو تجمعات سكنية أو شعوب ويتضمن دراسة العوامل غير الحية مثل خصائص المناخ </a:t>
            </a:r>
            <a:r>
              <a:rPr lang="ar-IQ" sz="3600" dirty="0" smtClean="0">
                <a:solidFill>
                  <a:srgbClr val="002060"/>
                </a:solidFill>
                <a:ea typeface="Calibri"/>
                <a:cs typeface="Times New Roman"/>
              </a:rPr>
              <a:t>(</a:t>
            </a:r>
            <a:r>
              <a:rPr lang="ar-IQ" sz="3600" dirty="0">
                <a:solidFill>
                  <a:srgbClr val="002060"/>
                </a:solidFill>
                <a:ea typeface="Calibri"/>
                <a:cs typeface="Times New Roman"/>
              </a:rPr>
              <a:t>الحرارة ، والرطوبة ، والاشعاعات) والخصائص الفيزيائية والكيميائية للارض والماء والهواء أيضاً .</a:t>
            </a:r>
            <a:endParaRPr lang="ar-IQ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649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171</Words>
  <Application>Microsoft Office PowerPoint</Application>
  <PresentationFormat>On-screen Show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اقتصاديات البيئة </vt:lpstr>
      <vt:lpstr> الفصل الاول (البيئة / مفاهيم وعلاقات) المبحث الاول : البيئة واشكالها </vt:lpstr>
      <vt:lpstr>PowerPoint Presentation</vt:lpstr>
      <vt:lpstr>PowerPoint Presentation</vt:lpstr>
    </vt:vector>
  </TitlesOfParts>
  <Company>n0ak95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اقتصاديات البيئة</dc:title>
  <dc:creator>n0ak95</dc:creator>
  <cp:lastModifiedBy>n0ak95</cp:lastModifiedBy>
  <cp:revision>6</cp:revision>
  <dcterms:created xsi:type="dcterms:W3CDTF">2018-12-03T09:03:48Z</dcterms:created>
  <dcterms:modified xsi:type="dcterms:W3CDTF">2019-01-23T14:16:11Z</dcterms:modified>
</cp:coreProperties>
</file>