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399DDF3-6E9C-412C-A722-815AA457807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6198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399DDF3-6E9C-412C-A722-815AA457807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224100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399DDF3-6E9C-412C-A722-815AA457807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355104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399DDF3-6E9C-412C-A722-815AA457807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348657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9DDF3-6E9C-412C-A722-815AA457807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281240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399DDF3-6E9C-412C-A722-815AA457807B}"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197785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399DDF3-6E9C-412C-A722-815AA457807B}"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2979214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399DDF3-6E9C-412C-A722-815AA457807B}"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191108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9DDF3-6E9C-412C-A722-815AA457807B}"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108628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9DDF3-6E9C-412C-A722-815AA457807B}"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19046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9DDF3-6E9C-412C-A722-815AA457807B}"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588685-2A1D-467D-99BA-DEC1B562C353}" type="slidenum">
              <a:rPr lang="ar-IQ" smtClean="0"/>
              <a:t>‹#›</a:t>
            </a:fld>
            <a:endParaRPr lang="ar-IQ"/>
          </a:p>
        </p:txBody>
      </p:sp>
    </p:spTree>
    <p:extLst>
      <p:ext uri="{BB962C8B-B14F-4D97-AF65-F5344CB8AC3E}">
        <p14:creationId xmlns:p14="http://schemas.microsoft.com/office/powerpoint/2010/main" val="37955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99DDF3-6E9C-412C-A722-815AA457807B}"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588685-2A1D-467D-99BA-DEC1B562C353}" type="slidenum">
              <a:rPr lang="ar-IQ" smtClean="0"/>
              <a:t>‹#›</a:t>
            </a:fld>
            <a:endParaRPr lang="ar-IQ"/>
          </a:p>
        </p:txBody>
      </p:sp>
    </p:spTree>
    <p:extLst>
      <p:ext uri="{BB962C8B-B14F-4D97-AF65-F5344CB8AC3E}">
        <p14:creationId xmlns:p14="http://schemas.microsoft.com/office/powerpoint/2010/main" val="219022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143000"/>
          </a:xfrm>
        </p:spPr>
        <p:txBody>
          <a:bodyPr/>
          <a:lstStyle/>
          <a:p>
            <a:r>
              <a:rPr lang="ar-IQ" dirty="0">
                <a:solidFill>
                  <a:prstClr val="black"/>
                </a:solidFill>
              </a:rPr>
              <a:t>اقتصاديات البيئة </a:t>
            </a:r>
            <a:endParaRPr lang="ar-IQ" dirty="0"/>
          </a:p>
        </p:txBody>
      </p:sp>
      <p:sp>
        <p:nvSpPr>
          <p:cNvPr id="3" name="Content Placeholder 2"/>
          <p:cNvSpPr>
            <a:spLocks noGrp="1"/>
          </p:cNvSpPr>
          <p:nvPr>
            <p:ph idx="1"/>
          </p:nvPr>
        </p:nvSpPr>
        <p:spPr>
          <a:xfrm>
            <a:off x="457200" y="3044280"/>
            <a:ext cx="7859216" cy="3081883"/>
          </a:xfrm>
        </p:spPr>
        <p:txBody>
          <a:bodyPr/>
          <a:lstStyle/>
          <a:p>
            <a:pPr marL="0" indent="0" algn="ctr">
              <a:buNone/>
            </a:pPr>
            <a:r>
              <a:rPr lang="ar-IQ" dirty="0" smtClean="0"/>
              <a:t>المحاضرة الثانية </a:t>
            </a:r>
            <a:endParaRPr lang="ar-IQ" dirty="0"/>
          </a:p>
        </p:txBody>
      </p:sp>
      <p:sp>
        <p:nvSpPr>
          <p:cNvPr id="4" name="Rectangle 3"/>
          <p:cNvSpPr/>
          <p:nvPr/>
        </p:nvSpPr>
        <p:spPr>
          <a:xfrm>
            <a:off x="5987226" y="3044280"/>
            <a:ext cx="184731" cy="369332"/>
          </a:xfrm>
          <a:prstGeom prst="rect">
            <a:avLst/>
          </a:prstGeom>
        </p:spPr>
        <p:txBody>
          <a:bodyPr wrap="none">
            <a:spAutoFit/>
          </a:bodyPr>
          <a:lstStyle/>
          <a:p>
            <a:endParaRPr lang="ar-IQ" dirty="0"/>
          </a:p>
        </p:txBody>
      </p:sp>
    </p:spTree>
    <p:extLst>
      <p:ext uri="{BB962C8B-B14F-4D97-AF65-F5344CB8AC3E}">
        <p14:creationId xmlns:p14="http://schemas.microsoft.com/office/powerpoint/2010/main" val="2191094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ar-IQ" dirty="0" smtClean="0"/>
              <a:t>تكملة المحاضرة الاولى</a:t>
            </a:r>
            <a:endParaRPr lang="ar-IQ" dirty="0"/>
          </a:p>
        </p:txBody>
      </p:sp>
      <p:sp>
        <p:nvSpPr>
          <p:cNvPr id="3" name="Content Placeholder 2"/>
          <p:cNvSpPr>
            <a:spLocks noGrp="1"/>
          </p:cNvSpPr>
          <p:nvPr>
            <p:ph idx="1"/>
          </p:nvPr>
        </p:nvSpPr>
        <p:spPr>
          <a:xfrm>
            <a:off x="457200" y="836712"/>
            <a:ext cx="8229600" cy="5289451"/>
          </a:xfrm>
        </p:spPr>
        <p:txBody>
          <a:bodyPr/>
          <a:lstStyle/>
          <a:p>
            <a:pPr algn="just"/>
            <a:r>
              <a:rPr lang="ar-IQ" i="1" dirty="0"/>
              <a:t> </a:t>
            </a:r>
            <a:r>
              <a:rPr lang="ar-IQ" sz="4000" dirty="0">
                <a:solidFill>
                  <a:schemeClr val="accent3">
                    <a:lumMod val="50000"/>
                  </a:schemeClr>
                </a:solidFill>
              </a:rPr>
              <a:t>فالبيئة هي عبارة عن ( مجموعة العوامل الاجتماعية والاقتصادية والبايولوجية والكيميائية  والفيزيائية التي تؤثر في حياة الكائنات الحية بشكل إيجابي عندما تكون في توازن طبيعي أو بشـكل سـلبي عندما يختل هذا التوازن وتكون الكائنات ومن ضمنها الانسان نفسه بفعالياته المختلفة هو العامل الأساس في الاخلال بهذه الموازنة الطبيعية ) .</a:t>
            </a:r>
          </a:p>
        </p:txBody>
      </p:sp>
    </p:spTree>
    <p:extLst>
      <p:ext uri="{BB962C8B-B14F-4D97-AF65-F5344CB8AC3E}">
        <p14:creationId xmlns:p14="http://schemas.microsoft.com/office/powerpoint/2010/main" val="78577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ar-IQ" dirty="0"/>
          </a:p>
        </p:txBody>
      </p:sp>
      <p:sp>
        <p:nvSpPr>
          <p:cNvPr id="3" name="Content Placeholder 2"/>
          <p:cNvSpPr>
            <a:spLocks noGrp="1"/>
          </p:cNvSpPr>
          <p:nvPr>
            <p:ph idx="1"/>
          </p:nvPr>
        </p:nvSpPr>
        <p:spPr>
          <a:xfrm>
            <a:off x="457200" y="836712"/>
            <a:ext cx="8229600" cy="5289451"/>
          </a:xfrm>
        </p:spPr>
        <p:txBody>
          <a:bodyPr>
            <a:normAutofit lnSpcReduction="10000"/>
          </a:bodyPr>
          <a:lstStyle/>
          <a:p>
            <a:r>
              <a:rPr lang="ar-IQ" b="1" dirty="0"/>
              <a:t>ومن خلال ماتقدم يمكن التوصل إلى أنَّ  : </a:t>
            </a:r>
            <a:endParaRPr lang="en-US" dirty="0"/>
          </a:p>
          <a:p>
            <a:pPr lvl="0" algn="justLow"/>
            <a:r>
              <a:rPr lang="ar-IQ" dirty="0">
                <a:solidFill>
                  <a:srgbClr val="C00000"/>
                </a:solidFill>
              </a:rPr>
              <a:t>البيئة تمثل مجموعة من العوامل الفيزياوية والكيمياوية والبايولوجية تحيط بالكائنات الحية .</a:t>
            </a:r>
            <a:endParaRPr lang="en-US" dirty="0">
              <a:solidFill>
                <a:srgbClr val="C00000"/>
              </a:solidFill>
            </a:endParaRPr>
          </a:p>
          <a:p>
            <a:pPr lvl="0" algn="justLow"/>
            <a:r>
              <a:rPr lang="ar-IQ" dirty="0">
                <a:solidFill>
                  <a:srgbClr val="C00000"/>
                </a:solidFill>
              </a:rPr>
              <a:t>هناك علاقة متبادلة بين البيئة والكائنات الحية , إذ تتأثرالبيئة بالكائنات الحية والعكس صحيح سواء أكان هذا التأثر سلباً أم إيجاباً .</a:t>
            </a:r>
            <a:endParaRPr lang="en-US" dirty="0">
              <a:solidFill>
                <a:srgbClr val="C00000"/>
              </a:solidFill>
            </a:endParaRPr>
          </a:p>
          <a:p>
            <a:pPr lvl="0" algn="justLow"/>
            <a:r>
              <a:rPr lang="ar-IQ" dirty="0">
                <a:solidFill>
                  <a:srgbClr val="C00000"/>
                </a:solidFill>
              </a:rPr>
              <a:t>البيئة ليست عبارة عن موارد فقط  يستمد منها الانسان أسباب حياته بل تشمل الغلاف الحي بكامل مكوناته التي تتضمن العوامل الطبيعية والاجتماعية والثقافية والانسانية التي تؤثر في أفراد وجماعات الكائنات الحية وتحدد شكلها وعلاقتها وبنائها .</a:t>
            </a:r>
            <a:endParaRPr lang="en-US" dirty="0">
              <a:solidFill>
                <a:srgbClr val="C00000"/>
              </a:solidFill>
            </a:endParaRPr>
          </a:p>
          <a:p>
            <a:endParaRPr lang="ar-IQ" dirty="0"/>
          </a:p>
        </p:txBody>
      </p:sp>
    </p:spTree>
    <p:extLst>
      <p:ext uri="{BB962C8B-B14F-4D97-AF65-F5344CB8AC3E}">
        <p14:creationId xmlns:p14="http://schemas.microsoft.com/office/powerpoint/2010/main" val="3319693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136</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اقتصاديات البيئة </vt:lpstr>
      <vt:lpstr>تكملة المحاضرة الاولى</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البيئة </dc:title>
  <dc:creator>n0ak95</dc:creator>
  <cp:lastModifiedBy>n0ak95</cp:lastModifiedBy>
  <cp:revision>1</cp:revision>
  <dcterms:created xsi:type="dcterms:W3CDTF">2019-01-23T14:04:18Z</dcterms:created>
  <dcterms:modified xsi:type="dcterms:W3CDTF">2019-01-23T14:10:44Z</dcterms:modified>
</cp:coreProperties>
</file>