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E0C1E3-1AE4-4030-BCD1-A404EB848A3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F9D5D0-2ADF-4EAB-ABA4-86E59FAB63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التطبيقات الكمية لإدارة الاعمال باستخدام برنامج </a:t>
            </a:r>
            <a:r>
              <a:rPr lang="en-US" dirty="0" smtClean="0"/>
              <a:t>WINQSB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5694" y="2967335"/>
            <a:ext cx="4852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IQ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برنامج 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WINQSB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1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u="sng" dirty="0">
                <a:effectLst/>
              </a:rPr>
              <a:t>ال</a:t>
            </a:r>
            <a:r>
              <a:rPr lang="ar-SA" b="1" u="sng" dirty="0">
                <a:effectLst/>
              </a:rPr>
              <a:t>برنامج الجاهز </a:t>
            </a:r>
            <a:r>
              <a:rPr lang="en-US" b="1" u="sng" dirty="0">
                <a:effectLst/>
              </a:rPr>
              <a:t>(Win QSB)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يعرف برنامج ( </a:t>
            </a:r>
            <a:r>
              <a:rPr lang="en-US" dirty="0"/>
              <a:t>Win QSB</a:t>
            </a:r>
            <a:r>
              <a:rPr lang="ar-SA" dirty="0"/>
              <a:t>)</a:t>
            </a:r>
            <a:r>
              <a:rPr lang="en-US" dirty="0"/>
              <a:t>(Quantitative Systems for Business)  </a:t>
            </a:r>
            <a:r>
              <a:rPr lang="ar-IQ" dirty="0"/>
              <a:t>على انه النظام الكمي </a:t>
            </a:r>
            <a:r>
              <a:rPr lang="ar-IQ" dirty="0" err="1"/>
              <a:t>للاعمال</a:t>
            </a:r>
            <a:r>
              <a:rPr lang="ar-IQ" dirty="0"/>
              <a:t> ، وهو من التطبيقات الجاهزة التي </a:t>
            </a:r>
            <a:r>
              <a:rPr lang="ar-IQ" dirty="0" err="1"/>
              <a:t>تتلائم</a:t>
            </a:r>
            <a:r>
              <a:rPr lang="ar-IQ" dirty="0"/>
              <a:t> مع انظمة التشغيل </a:t>
            </a:r>
            <a:r>
              <a:rPr lang="en-US" dirty="0"/>
              <a:t>(Windows)</a:t>
            </a:r>
            <a:r>
              <a:rPr lang="ar-IQ" dirty="0"/>
              <a:t> ، حيث صمم هذا البرنامج خصيصا لحل مشاكل بحوث العمليات واتخاذ القرارات التي تخص المشاكل الادارية وانظمة الانتاج ، فضلا عن تقييم المشاريع ومراقبة الجودة والمحاكاة . 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IQ" b="1" u="sng" dirty="0" smtClean="0">
                <a:effectLst/>
              </a:rPr>
              <a:t>(أهمية </a:t>
            </a:r>
            <a:r>
              <a:rPr lang="ar-IQ" b="1" u="sng" dirty="0">
                <a:effectLst/>
              </a:rPr>
              <a:t>برنامج</a:t>
            </a:r>
            <a:r>
              <a:rPr lang="ar-IQ" u="sng" dirty="0">
                <a:effectLst/>
              </a:rPr>
              <a:t> </a:t>
            </a:r>
            <a:r>
              <a:rPr lang="en-US" b="1" u="sng" dirty="0">
                <a:effectLst/>
              </a:rPr>
              <a:t>Win QSB)</a:t>
            </a:r>
            <a:r>
              <a:rPr lang="ar-IQ" b="1" dirty="0">
                <a:effectLst/>
              </a:rPr>
              <a:t>) 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IQ" dirty="0"/>
              <a:t>تتلخص اهمية البرنامج في النقاط التالية :</a:t>
            </a:r>
            <a:endParaRPr lang="en-US" dirty="0"/>
          </a:p>
          <a:p>
            <a:pPr lvl="0" algn="just" rtl="1"/>
            <a:r>
              <a:rPr lang="ar-IQ" dirty="0"/>
              <a:t>يقوم البرنامج بجمع كافة تطبيقات بحوث العمليات والتطبيقات الادارية ، الاحصائية والمحاسبية .</a:t>
            </a:r>
            <a:endParaRPr lang="en-US" dirty="0"/>
          </a:p>
          <a:p>
            <a:pPr lvl="0" algn="just" rtl="1"/>
            <a:r>
              <a:rPr lang="ar-IQ" dirty="0"/>
              <a:t>سهولة حل النماذج الرياضية المعقدة التي تتميز بها النماذج التي تصف تلك التطبيقات .</a:t>
            </a:r>
            <a:endParaRPr lang="en-US" dirty="0"/>
          </a:p>
          <a:p>
            <a:pPr lvl="0" algn="just" rtl="1"/>
            <a:r>
              <a:rPr lang="ar-IQ" dirty="0"/>
              <a:t>يعطي البرنامج تفسيرات لنتائج وحلول تلك المشكلات الرياضية ، كذلك يتميز </a:t>
            </a:r>
            <a:r>
              <a:rPr lang="ar-IQ" dirty="0" err="1"/>
              <a:t>بامكانية</a:t>
            </a:r>
            <a:r>
              <a:rPr lang="ar-IQ" dirty="0"/>
              <a:t> عالية في تمثيلها بشكل رسوم بيانية .</a:t>
            </a:r>
            <a:endParaRPr lang="en-US" dirty="0"/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2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IQ" b="1" u="sng" dirty="0">
                <a:effectLst/>
              </a:rPr>
              <a:t>مكونات برنامج </a:t>
            </a:r>
            <a:r>
              <a:rPr lang="en-US" b="1" u="sng" dirty="0">
                <a:effectLst/>
              </a:rPr>
              <a:t>Win QSB)</a:t>
            </a:r>
            <a:r>
              <a:rPr lang="ar-IQ" b="1" u="sng" dirty="0">
                <a:effectLst/>
              </a:rPr>
              <a:t>) </a:t>
            </a:r>
            <a:r>
              <a:rPr lang="ar-IQ" b="1" dirty="0">
                <a:effectLst/>
              </a:rPr>
              <a:t>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يمكن الدخول الى البرنامج من خلال قائمة البدء </a:t>
            </a:r>
            <a:r>
              <a:rPr lang="en-US" dirty="0"/>
              <a:t>(Start)</a:t>
            </a:r>
            <a:r>
              <a:rPr lang="ar-IQ" dirty="0"/>
              <a:t> ، ومن ثم اختيار البرامج </a:t>
            </a:r>
            <a:r>
              <a:rPr lang="en-US" dirty="0"/>
              <a:t> (Programs)</a:t>
            </a:r>
            <a:r>
              <a:rPr lang="ar-IQ" dirty="0"/>
              <a:t> ، وبوضع المؤشر على البرنامج سوف نحصل على القوائم بالبرامج الفرعية او الجزئية التي </a:t>
            </a:r>
            <a:r>
              <a:rPr lang="ar-IQ" dirty="0" smtClean="0"/>
              <a:t>يتألف </a:t>
            </a:r>
            <a:r>
              <a:rPr lang="ar-IQ" dirty="0"/>
              <a:t>منها برنامج </a:t>
            </a:r>
            <a:r>
              <a:rPr lang="en-US" dirty="0"/>
              <a:t>Win QSB </a:t>
            </a:r>
            <a:r>
              <a:rPr lang="ar-IQ" dirty="0"/>
              <a:t>كما موضح في الشكل </a:t>
            </a:r>
            <a:endParaRPr lang="ar-IQ" dirty="0" smtClean="0"/>
          </a:p>
          <a:p>
            <a:pPr marL="0" indent="0" algn="r" rtl="1">
              <a:buNone/>
            </a:pPr>
            <a:r>
              <a:rPr lang="ar-IQ" dirty="0" smtClean="0"/>
              <a:t>(</a:t>
            </a:r>
            <a:r>
              <a:rPr lang="ar-IQ" dirty="0"/>
              <a:t>1-1) :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86800" cy="2286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b="1" dirty="0">
                <a:effectLst/>
              </a:rPr>
              <a:t>شكل(1-1)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ar-IQ" b="1" dirty="0">
                <a:effectLst/>
              </a:rPr>
              <a:t>البرامج الفرعية ضمن برنامج </a:t>
            </a:r>
            <a:r>
              <a:rPr lang="en-US" b="1" dirty="0">
                <a:effectLst/>
              </a:rPr>
              <a:t>Win QSB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ar-IQ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C:\Users\win7\AppData\Local\Microsoft\Windows\Temporary Internet Files\Content.Word\New Pictur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11275"/>
            <a:ext cx="6553200" cy="44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19200" y="57150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dirty="0"/>
              <a:t>يختص كل  برنامج فرعي بحل مسألة أو مشكلة </a:t>
            </a:r>
            <a:r>
              <a:rPr lang="ar-IQ" dirty="0" smtClean="0"/>
              <a:t>معينة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198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PowerPoint Presentation</vt:lpstr>
      <vt:lpstr>البرنامج الجاهز (Win QSB)</vt:lpstr>
      <vt:lpstr>(أهمية برنامج Win QSB)) : </vt:lpstr>
      <vt:lpstr>مكونات برنامج Win QSB)) : </vt:lpstr>
      <vt:lpstr>شكل(1-1) البرامج الفرعية ضمن برنامج Win QSB  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14</cp:revision>
  <dcterms:created xsi:type="dcterms:W3CDTF">2019-01-23T15:09:59Z</dcterms:created>
  <dcterms:modified xsi:type="dcterms:W3CDTF">2019-01-23T18:01:37Z</dcterms:modified>
</cp:coreProperties>
</file>