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7918D90-E103-4B88-80D8-679EAD1D2610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8126BC9-B35C-4993-85A5-7544B35253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5723468" cy="323426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69720" y="1428303"/>
            <a:ext cx="64008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IQ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الخطوات العامة لحل مشكلة البرمجة الخطية في </a:t>
            </a:r>
            <a:r>
              <a:rPr lang="ar-IQ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برنامج 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Win QSB </a:t>
            </a:r>
            <a:r>
              <a:rPr lang="ar-IQ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619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b="1" u="sng" dirty="0"/>
              <a:t>الخطوات العامة لحل مشكلة البرمجة الخطية في برنامج </a:t>
            </a:r>
            <a:r>
              <a:rPr lang="en-US" sz="2800" b="1" u="sng" dirty="0"/>
              <a:t>Win QSB</a:t>
            </a:r>
            <a:r>
              <a:rPr lang="en-US" sz="2800" b="1" dirty="0"/>
              <a:t> </a:t>
            </a:r>
            <a:r>
              <a:rPr lang="ar-IQ" sz="2800" b="1" dirty="0"/>
              <a:t>: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6440245" cy="3818069"/>
          </a:xfrm>
        </p:spPr>
        <p:txBody>
          <a:bodyPr/>
          <a:lstStyle/>
          <a:p>
            <a:pPr marL="176213" indent="-176213" algn="r" rtl="1">
              <a:buFont typeface="Wingdings" pitchFamily="2" charset="2"/>
              <a:buChar char="Ø"/>
            </a:pPr>
            <a:r>
              <a:rPr lang="ar-IQ" dirty="0"/>
              <a:t>إن حل مشاكل البرمجة يكون بواسطة ووفق الخطوات التالية</a:t>
            </a:r>
            <a:r>
              <a:rPr lang="ar-IQ" b="1" dirty="0"/>
              <a:t> :</a:t>
            </a:r>
            <a:endParaRPr lang="en-US" dirty="0"/>
          </a:p>
          <a:p>
            <a:pPr marL="176213" lvl="0" indent="-176213" algn="r" rtl="1">
              <a:buFont typeface="Wingdings" pitchFamily="2" charset="2"/>
              <a:buChar char="Ø"/>
            </a:pPr>
            <a:r>
              <a:rPr lang="ar-IQ" dirty="0"/>
              <a:t>فتح الواجهة الرئيسية لبرنامج </a:t>
            </a:r>
            <a:r>
              <a:rPr lang="en-US" dirty="0"/>
              <a:t>Win QSB</a:t>
            </a:r>
            <a:r>
              <a:rPr lang="ar-IQ" dirty="0"/>
              <a:t> واختيار البرنامج الفرعي البرمجة الخطية والصحيحة (</a:t>
            </a:r>
            <a:r>
              <a:rPr lang="en-US" dirty="0"/>
              <a:t>(Linear and Integer Programming</a:t>
            </a:r>
            <a:r>
              <a:rPr lang="ar-IQ" dirty="0"/>
              <a:t> .</a:t>
            </a:r>
            <a:endParaRPr lang="en-US" dirty="0"/>
          </a:p>
          <a:p>
            <a:pPr marL="176213" lvl="0" indent="-176213" algn="r" rtl="1">
              <a:buFont typeface="Wingdings" pitchFamily="2" charset="2"/>
              <a:buChar char="Ø"/>
            </a:pPr>
            <a:r>
              <a:rPr lang="ar-IQ" dirty="0"/>
              <a:t>اختيار الامر </a:t>
            </a:r>
            <a:r>
              <a:rPr lang="en-US" dirty="0"/>
              <a:t>New problem</a:t>
            </a:r>
            <a:r>
              <a:rPr lang="ar-IQ" dirty="0"/>
              <a:t> او النقر على الزر  لفتح شاشة ادخال البيانات . 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400" dirty="0"/>
              <a:t>شكل(2-1) واجهة ادخال البيانات لبرنامج </a:t>
            </a:r>
            <a:r>
              <a:rPr lang="en-US" sz="2400" dirty="0"/>
              <a:t>Win QSB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1"/>
            <a:ext cx="4953000" cy="3894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82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 rtl="1">
              <a:buFont typeface="Wingdings" pitchFamily="2" charset="2"/>
              <a:buChar char="Ø"/>
            </a:pPr>
            <a:r>
              <a:rPr lang="ar-IQ" dirty="0"/>
              <a:t>اختيار اسم المشكلة او المسالة من الحقل </a:t>
            </a:r>
            <a:r>
              <a:rPr lang="en-US" dirty="0"/>
              <a:t>Problem Title </a:t>
            </a:r>
            <a:r>
              <a:rPr lang="ar-IQ" dirty="0"/>
              <a:t> .</a:t>
            </a:r>
            <a:endParaRPr lang="en-US" dirty="0"/>
          </a:p>
          <a:p>
            <a:pPr lvl="0" algn="just" rtl="1">
              <a:buFont typeface="Wingdings" pitchFamily="2" charset="2"/>
              <a:buChar char="Ø"/>
            </a:pPr>
            <a:r>
              <a:rPr lang="ar-IQ" dirty="0"/>
              <a:t>تحديد عدد المتغيرات من الحقل </a:t>
            </a:r>
            <a:r>
              <a:rPr lang="en-US" dirty="0"/>
              <a:t> Number of Variables</a:t>
            </a:r>
            <a:r>
              <a:rPr lang="ar-IQ" dirty="0"/>
              <a:t> .</a:t>
            </a:r>
            <a:endParaRPr lang="en-US" dirty="0"/>
          </a:p>
          <a:p>
            <a:pPr lvl="0" algn="just" rtl="1">
              <a:buFont typeface="Wingdings" pitchFamily="2" charset="2"/>
              <a:buChar char="Ø"/>
            </a:pPr>
            <a:r>
              <a:rPr lang="ar-IQ" dirty="0"/>
              <a:t>تحديد عدد القيود من الحقل </a:t>
            </a:r>
            <a:r>
              <a:rPr lang="en-US" dirty="0"/>
              <a:t> 	Number of Constraints</a:t>
            </a:r>
            <a:r>
              <a:rPr lang="ar-IQ" dirty="0"/>
              <a:t> .</a:t>
            </a:r>
            <a:endParaRPr lang="en-US" dirty="0"/>
          </a:p>
          <a:p>
            <a:pPr lvl="0" algn="just" rtl="1">
              <a:buFont typeface="Wingdings" pitchFamily="2" charset="2"/>
              <a:buChar char="Ø"/>
            </a:pPr>
            <a:r>
              <a:rPr lang="ar-IQ" dirty="0"/>
              <a:t>اختيار نوع دالة الهدف من الحقل </a:t>
            </a:r>
            <a:r>
              <a:rPr lang="en-US" dirty="0"/>
              <a:t>Objective Criterion</a:t>
            </a:r>
            <a:r>
              <a:rPr lang="ar-IQ" dirty="0"/>
              <a:t> ، فاذا كانت دالة الهدف من النوع </a:t>
            </a:r>
            <a:r>
              <a:rPr lang="en-US" dirty="0"/>
              <a:t>Max</a:t>
            </a:r>
            <a:r>
              <a:rPr lang="ar-IQ" dirty="0"/>
              <a:t> يتم اختيار </a:t>
            </a:r>
            <a:r>
              <a:rPr lang="en-US" dirty="0"/>
              <a:t>Maximization</a:t>
            </a:r>
            <a:r>
              <a:rPr lang="ar-IQ" dirty="0"/>
              <a:t> اما اذا كانت </a:t>
            </a:r>
            <a:r>
              <a:rPr lang="en-US" dirty="0"/>
              <a:t>Min</a:t>
            </a:r>
            <a:r>
              <a:rPr lang="ar-IQ" dirty="0"/>
              <a:t> فيتم اختيار </a:t>
            </a:r>
            <a:r>
              <a:rPr lang="en-US" dirty="0"/>
              <a:t>Minimization</a:t>
            </a:r>
            <a:r>
              <a:rPr lang="ar-IQ" dirty="0"/>
              <a:t> </a:t>
            </a:r>
            <a:r>
              <a:rPr lang="ar-IQ" dirty="0" smtClean="0"/>
              <a:t>.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9040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2828836"/>
            <a:ext cx="6019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buFont typeface="Wingdings" pitchFamily="2" charset="2"/>
              <a:buChar char="Ø"/>
            </a:pPr>
            <a:r>
              <a:rPr lang="ar-IQ" dirty="0"/>
              <a:t>تحديد نوع المتغير الخاص بالمشكلة او المسالة من خلال الحقل </a:t>
            </a:r>
            <a:r>
              <a:rPr lang="en-US" dirty="0"/>
              <a:t>Default Variable Type </a:t>
            </a:r>
            <a:r>
              <a:rPr lang="ar-IQ" dirty="0"/>
              <a:t>وفي اغلب المسائل يتم اختيار </a:t>
            </a:r>
            <a:r>
              <a:rPr lang="en-US" dirty="0"/>
              <a:t>Non Negative Continuous</a:t>
            </a:r>
            <a:r>
              <a:rPr lang="ar-IQ" dirty="0"/>
              <a:t> اي متغير مستمر موجب  </a:t>
            </a:r>
            <a:r>
              <a:rPr lang="ar-IQ" dirty="0" smtClean="0"/>
              <a:t>.</a:t>
            </a:r>
            <a:endParaRPr lang="en-US" dirty="0" smtClean="0"/>
          </a:p>
          <a:p>
            <a:pPr lvl="0" algn="just" rtl="1">
              <a:buFont typeface="Wingdings" pitchFamily="2" charset="2"/>
              <a:buChar char="Ø"/>
            </a:pPr>
            <a:r>
              <a:rPr lang="ar-IQ" dirty="0"/>
              <a:t>اختيار نوع العرض للبيانات من خلال الحقل </a:t>
            </a:r>
            <a:r>
              <a:rPr lang="en-US" dirty="0"/>
              <a:t>Data Entry Format</a:t>
            </a:r>
            <a:r>
              <a:rPr lang="ar-IQ" dirty="0"/>
              <a:t> ، وهنالك خيارين الخيار الاول هو </a:t>
            </a:r>
            <a:r>
              <a:rPr lang="en-US" dirty="0"/>
              <a:t>Spreadsheet Matrix Form</a:t>
            </a:r>
            <a:r>
              <a:rPr lang="ar-IQ" dirty="0"/>
              <a:t> وهو</a:t>
            </a:r>
            <a:r>
              <a:rPr lang="en-US" dirty="0"/>
              <a:t> </a:t>
            </a:r>
            <a:r>
              <a:rPr lang="ar-IQ" dirty="0"/>
              <a:t>لعرض البيانات بشكل مصفوفات ، والخيار الثاني هو </a:t>
            </a:r>
            <a:r>
              <a:rPr lang="en-US" dirty="0"/>
              <a:t> Normal Model Form </a:t>
            </a:r>
            <a:r>
              <a:rPr lang="ar-IQ" dirty="0"/>
              <a:t> ويمكن من خلاله عرض البيانات بشكلها الطبيعي .</a:t>
            </a:r>
            <a:endParaRPr lang="en-US" dirty="0"/>
          </a:p>
          <a:p>
            <a:pPr algn="just" rtl="1">
              <a:buFont typeface="Wingdings" pitchFamily="2" charset="2"/>
              <a:buChar char="Ø"/>
            </a:pPr>
            <a:r>
              <a:rPr lang="ar-IQ" dirty="0"/>
              <a:t>من خلال الامثلة القادمة سيتم التعرف على الخطوات التفصيلية لحل مائل البرمجة الخطية .</a:t>
            </a:r>
            <a:endParaRPr lang="en-US" dirty="0"/>
          </a:p>
          <a:p>
            <a:pPr lvl="0" algn="just" rtl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97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</TotalTime>
  <Words>175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       </vt:lpstr>
      <vt:lpstr>الخطوات العامة لحل مشكلة البرمجة الخطية في برنامج Win QSB : </vt:lpstr>
      <vt:lpstr>شكل(2-1) واجهة ادخال البيانات لبرنامج Win QSB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</dc:title>
  <dc:creator>DR.Ahmed Saker 2o1O</dc:creator>
  <cp:lastModifiedBy>DR.Ahmed Saker 2o1O</cp:lastModifiedBy>
  <cp:revision>14</cp:revision>
  <dcterms:created xsi:type="dcterms:W3CDTF">2019-01-23T16:08:30Z</dcterms:created>
  <dcterms:modified xsi:type="dcterms:W3CDTF">2019-01-23T18:31:42Z</dcterms:modified>
</cp:coreProperties>
</file>