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525224-5F8D-4946-8829-6BC4381E6CF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6DC4C8-500D-4869-97C6-E459622C3D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56001"/>
            <a:ext cx="7620000" cy="1473200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حل مشكلة البرمجة الخطية باستخدام طريقة الرسم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90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pPr algn="just" rtl="1"/>
            <a:r>
              <a:rPr lang="ar-IQ" dirty="0"/>
              <a:t>يمكن حل مسائل البرمجة الخطية باستخدام طريقة الرسم باتباع الخطوات التالية :</a:t>
            </a:r>
            <a:endParaRPr lang="en-US" dirty="0"/>
          </a:p>
          <a:p>
            <a:pPr lvl="0" algn="just" rtl="1"/>
            <a:r>
              <a:rPr lang="ar-IQ" dirty="0"/>
              <a:t> لحل المسألة بطريقة الرسم ، من التبويب </a:t>
            </a:r>
            <a:r>
              <a:rPr lang="en-US" dirty="0"/>
              <a:t>Solve and Analysis</a:t>
            </a:r>
            <a:r>
              <a:rPr lang="ar-IQ" dirty="0"/>
              <a:t> نختار الأمر </a:t>
            </a:r>
            <a:r>
              <a:rPr lang="en-US" dirty="0"/>
              <a:t>Graphical Method</a:t>
            </a:r>
            <a:r>
              <a:rPr lang="ar-IQ" dirty="0"/>
              <a:t> ، أو يمكن استخدام الزر </a:t>
            </a:r>
            <a:r>
              <a:rPr lang="ar-IQ" dirty="0" smtClean="0"/>
              <a:t>             </a:t>
            </a:r>
            <a:r>
              <a:rPr lang="ar-IQ" dirty="0"/>
              <a:t>لنفس الغرض 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IQ" sz="2800" b="1" u="sng" dirty="0"/>
              <a:t>حل مسألة البرمجة الخطية بواسطة طريقة الرسم </a:t>
            </a:r>
            <a:r>
              <a:rPr lang="en-US" sz="2800" b="1" u="sng" dirty="0"/>
              <a:t>(Graphic Method)</a:t>
            </a:r>
            <a:r>
              <a:rPr lang="ar-IQ" sz="2800" b="1" u="sng" dirty="0"/>
              <a:t> :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 descr="C:\Users\win7\AppData\Local\Microsoft\Windows\Temporary Internet Files\Content.Word\New Picture (3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485775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شكل (2-4)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win7\AppData\Local\Microsoft\Windows\Temporary Internet Files\Content.Word\New Picture (14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594600" cy="4332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4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590800"/>
            <a:ext cx="678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2800" dirty="0"/>
              <a:t>نحصل على مربع حوار </a:t>
            </a:r>
            <a:r>
              <a:rPr lang="en-US" sz="2800" dirty="0"/>
              <a:t>Select Variables for Graphical Method</a:t>
            </a:r>
            <a:r>
              <a:rPr lang="ar-IQ" sz="2800" dirty="0"/>
              <a:t> ، والتي يمكن من خلالها تحديد محاور المتغيرات ، كما هو موضح في الشكل (2-5) ، اذ تم تحديد المتغير </a:t>
            </a: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ar-IQ" sz="2800" dirty="0"/>
              <a:t> على المحور </a:t>
            </a:r>
            <a:r>
              <a:rPr lang="en-US" sz="2800" dirty="0"/>
              <a:t>X</a:t>
            </a:r>
            <a:r>
              <a:rPr lang="ar-IQ" sz="2800" dirty="0"/>
              <a:t> ، والمتغير </a:t>
            </a:r>
            <a:r>
              <a:rPr lang="en-US" sz="2800" dirty="0"/>
              <a:t>X</a:t>
            </a:r>
            <a:r>
              <a:rPr lang="en-US" sz="2800" baseline="-25000" dirty="0"/>
              <a:t>2</a:t>
            </a:r>
            <a:r>
              <a:rPr lang="ar-IQ" sz="2800" dirty="0"/>
              <a:t> على المحور </a:t>
            </a:r>
            <a:r>
              <a:rPr lang="en-US" sz="2800" dirty="0"/>
              <a:t>Y</a:t>
            </a:r>
            <a:r>
              <a:rPr lang="ar-IQ" sz="2800" dirty="0"/>
              <a:t> 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7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شكل (2-5)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win7\AppData\Local\Microsoft\Windows\Temporary Internet Files\Content.Word\New Picture (8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1"/>
            <a:ext cx="7467600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33400" y="5257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dirty="0"/>
              <a:t>بعد الضغط على الامر </a:t>
            </a:r>
            <a:r>
              <a:rPr lang="en-US" dirty="0"/>
              <a:t>ok  </a:t>
            </a:r>
            <a:r>
              <a:rPr lang="ar-IQ" dirty="0"/>
              <a:t>نحصل على الحل الامثل للمسألة كما في الشكل (2-6) حيث يكون الحل في اعلى يمين الرسم . يمكن تمييز النقطة البيضاء التي تحقق الحل الامثل 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=4,X</a:t>
            </a:r>
            <a:r>
              <a:rPr lang="en-US" baseline="-25000" dirty="0"/>
              <a:t>2</a:t>
            </a:r>
            <a:r>
              <a:rPr lang="en-US" dirty="0"/>
              <a:t>=0) </a:t>
            </a:r>
          </a:p>
        </p:txBody>
      </p:sp>
    </p:spTree>
    <p:extLst>
      <p:ext uri="{BB962C8B-B14F-4D97-AF65-F5344CB8AC3E}">
        <p14:creationId xmlns:p14="http://schemas.microsoft.com/office/powerpoint/2010/main" val="30297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شكل (2-6)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win7\AppData\Local\Microsoft\Windows\Temporary Internet Files\Content.Word\New Picture (13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467600" cy="4906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54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366000" cy="4373563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Start             Programs            Win QSB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Linear and integer programming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New problem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Problem name : (Company)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Number of Variables : (2)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Number of Constraints : (2)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Objective Criterion : (Maximization)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Default Variable Type : ( Non Negative Continuous)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Data Entry Format : ( Spreadsheet Matrix Form)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Solve and Analyze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Graphical Method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Horizontal : ( X</a:t>
            </a:r>
            <a:r>
              <a:rPr lang="en-US" baseline="-25000" dirty="0"/>
              <a:t>1</a:t>
            </a:r>
            <a:r>
              <a:rPr lang="en-US" dirty="0"/>
              <a:t> ),  Vertical: (X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/>
              <a:t>خطوات حل مسألة البرمجة الخطية </a:t>
            </a:r>
            <a:r>
              <a:rPr lang="en-US" sz="2800" b="1" dirty="0"/>
              <a:t>(Company) </a:t>
            </a:r>
            <a:r>
              <a:rPr lang="ar-IQ" sz="2800" b="1" dirty="0"/>
              <a:t>بطريقة الرسم</a:t>
            </a:r>
            <a:r>
              <a:rPr lang="ar-IQ" sz="2800" dirty="0"/>
              <a:t> 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6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828800"/>
                <a:ext cx="7408333" cy="4297363"/>
              </a:xfrm>
            </p:spPr>
            <p:txBody>
              <a:bodyPr/>
              <a:lstStyle/>
              <a:p>
                <a:pPr algn="just" rtl="1"/>
                <a:r>
                  <a:rPr lang="ar-IQ" dirty="0"/>
                  <a:t>يظهر من الشكل (2-6) ان الحل النهائي لمسالة البرمجة الخطية</a:t>
                </a:r>
                <a:r>
                  <a:rPr lang="en-US" dirty="0"/>
                  <a:t>   Company) ( </a:t>
                </a:r>
                <a:r>
                  <a:rPr lang="ar-IQ" dirty="0"/>
                  <a:t>باستخدام طريقة الرسم هو :</a:t>
                </a:r>
                <a:endParaRPr lang="en-US" dirty="0"/>
              </a:p>
              <a:p>
                <a:pPr algn="just" rt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 ,  </m:t>
                    </m:r>
                    <m:r>
                      <a:rPr lang="en-US" i="1">
                        <a:latin typeface="Cambria Math"/>
                      </a:rPr>
                      <m:t>𝑀𝐴𝑋𝑍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8</m:t>
                    </m:r>
                  </m:oMath>
                </a14:m>
                <a:endParaRPr lang="en-US" dirty="0"/>
              </a:p>
              <a:p>
                <a:pPr marL="0" indent="0" algn="just" rtl="1">
                  <a:buNone/>
                </a:pPr>
                <a:endParaRPr lang="en-US" dirty="0"/>
              </a:p>
              <a:p>
                <a:pPr algn="just" rtl="1"/>
                <a:r>
                  <a:rPr lang="ar-IQ" dirty="0"/>
                  <a:t>ان خطة الانتاج الأمثل للشركة هي انتاج (4) وحدات من المنتج </a:t>
                </a:r>
                <a:r>
                  <a:rPr lang="en-US" dirty="0"/>
                  <a:t>(A)</a:t>
                </a:r>
                <a:r>
                  <a:rPr lang="ar-IQ" dirty="0"/>
                  <a:t> وعدم انتاج اي وحدة من </a:t>
                </a:r>
                <a:r>
                  <a:rPr lang="ar-IQ" dirty="0" smtClean="0"/>
                  <a:t>الم</a:t>
                </a:r>
                <a:r>
                  <a:rPr lang="ar-IQ" dirty="0"/>
                  <a:t>ن</a:t>
                </a:r>
                <a:r>
                  <a:rPr lang="ar-IQ" dirty="0" smtClean="0"/>
                  <a:t>تج </a:t>
                </a:r>
                <a:r>
                  <a:rPr lang="en-US" dirty="0"/>
                  <a:t>(B)</a:t>
                </a:r>
                <a:r>
                  <a:rPr lang="ar-IQ" dirty="0"/>
                  <a:t> ليتم الحصول على أقصى كمية من الانتاج وهو (8) وحدات 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828800"/>
                <a:ext cx="7408333" cy="4297363"/>
              </a:xfrm>
              <a:blipFill rotWithShape="1">
                <a:blip r:embed="rId2"/>
                <a:stretch>
                  <a:fillRect l="-2387" t="-156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تحليل النتائج</a:t>
            </a:r>
            <a:r>
              <a:rPr lang="ar-IQ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62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301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حل مسألة البرمجة الخطية بواسطة طريقة الرسم (Graphic Method) :  </vt:lpstr>
      <vt:lpstr>شكل (2-4) </vt:lpstr>
      <vt:lpstr>PowerPoint Presentation</vt:lpstr>
      <vt:lpstr>شكل (2-5) </vt:lpstr>
      <vt:lpstr>شكل (2-6) </vt:lpstr>
      <vt:lpstr>خطوات حل مسألة البرمجة الخطية (Company) بطريقة الرسم : </vt:lpstr>
      <vt:lpstr>تحليل النتائج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</dc:title>
  <dc:creator>DR.Ahmed Saker 2o1O</dc:creator>
  <cp:lastModifiedBy>DR.Ahmed Saker 2o1O</cp:lastModifiedBy>
  <cp:revision>13</cp:revision>
  <dcterms:created xsi:type="dcterms:W3CDTF">2019-01-23T16:27:25Z</dcterms:created>
  <dcterms:modified xsi:type="dcterms:W3CDTF">2019-01-23T18:33:35Z</dcterms:modified>
</cp:coreProperties>
</file>